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87" r:id="rId2"/>
    <p:sldMasterId id="2147483877" r:id="rId3"/>
  </p:sldMasterIdLst>
  <p:notesMasterIdLst>
    <p:notesMasterId r:id="rId12"/>
  </p:notesMasterIdLst>
  <p:handoutMasterIdLst>
    <p:handoutMasterId r:id="rId13"/>
  </p:handoutMasterIdLst>
  <p:sldIdLst>
    <p:sldId id="472" r:id="rId4"/>
    <p:sldId id="511" r:id="rId5"/>
    <p:sldId id="498" r:id="rId6"/>
    <p:sldId id="522" r:id="rId7"/>
    <p:sldId id="523" r:id="rId8"/>
    <p:sldId id="525" r:id="rId9"/>
    <p:sldId id="524" r:id="rId10"/>
    <p:sldId id="495" r:id="rId11"/>
  </p:sldIdLst>
  <p:sldSz cx="12192000" cy="6858000"/>
  <p:notesSz cx="6742113" cy="9875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12" userDrawn="1">
          <p15:clr>
            <a:srgbClr val="A4A3A4"/>
          </p15:clr>
        </p15:guide>
        <p15:guide id="2" pos="2126" userDrawn="1">
          <p15:clr>
            <a:srgbClr val="A4A3A4"/>
          </p15:clr>
        </p15:guide>
        <p15:guide id="3" orient="horz" pos="3111" userDrawn="1">
          <p15:clr>
            <a:srgbClr val="A4A3A4"/>
          </p15:clr>
        </p15:guide>
        <p15:guide id="4"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Tripodi" initials="LT" lastIdx="11" clrIdx="0">
    <p:extLst/>
  </p:cmAuthor>
  <p:cmAuthor id="2" name="Megan McCullagh" initials="MM" lastIdx="16" clrIdx="1">
    <p:extLst/>
  </p:cmAuthor>
  <p:cmAuthor id="3" name="Anthony Lim" initials="AL" lastIdx="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E0"/>
    <a:srgbClr val="66FFFF"/>
    <a:srgbClr val="0066FF"/>
    <a:srgbClr val="6699FF"/>
    <a:srgbClr val="0099FF"/>
    <a:srgbClr val="007FA8"/>
    <a:srgbClr val="BB0FF1"/>
    <a:srgbClr val="33CCFF"/>
    <a:srgbClr val="00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02A2B-228A-4C51-ADF1-6169BD4DD46C}" v="8" dt="2018-11-30T03:34:10.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10" autoAdjust="0"/>
    <p:restoredTop sz="89725" autoAdjust="0"/>
  </p:normalViewPr>
  <p:slideViewPr>
    <p:cSldViewPr>
      <p:cViewPr varScale="1">
        <p:scale>
          <a:sx n="98" d="100"/>
          <a:sy n="98" d="100"/>
        </p:scale>
        <p:origin x="-96"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522" y="58"/>
      </p:cViewPr>
      <p:guideLst>
        <p:guide orient="horz" pos="3112"/>
        <p:guide orient="horz" pos="3111"/>
        <p:guide pos="2126"/>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6"/>
            <a:ext cx="2921005" cy="494186"/>
          </a:xfrm>
          <a:prstGeom prst="rect">
            <a:avLst/>
          </a:prstGeom>
        </p:spPr>
        <p:txBody>
          <a:bodyPr vert="horz" lIns="84663" tIns="42332" rIns="84663" bIns="42332" rtlCol="0"/>
          <a:lstStyle>
            <a:lvl1pPr algn="l">
              <a:spcBef>
                <a:spcPct val="50000"/>
              </a:spcBef>
              <a:defRPr sz="1100"/>
            </a:lvl1pPr>
          </a:lstStyle>
          <a:p>
            <a:pPr>
              <a:defRPr/>
            </a:pPr>
            <a:endParaRPr lang="en-AU" dirty="0"/>
          </a:p>
        </p:txBody>
      </p:sp>
      <p:sp>
        <p:nvSpPr>
          <p:cNvPr id="3" name="Date Placeholder 2"/>
          <p:cNvSpPr>
            <a:spLocks noGrp="1"/>
          </p:cNvSpPr>
          <p:nvPr>
            <p:ph type="dt" sz="quarter" idx="1"/>
          </p:nvPr>
        </p:nvSpPr>
        <p:spPr>
          <a:xfrm>
            <a:off x="3819539" y="6"/>
            <a:ext cx="2921005" cy="494186"/>
          </a:xfrm>
          <a:prstGeom prst="rect">
            <a:avLst/>
          </a:prstGeom>
        </p:spPr>
        <p:txBody>
          <a:bodyPr vert="horz" lIns="84663" tIns="42332" rIns="84663" bIns="42332" rtlCol="0"/>
          <a:lstStyle>
            <a:lvl1pPr algn="r">
              <a:spcBef>
                <a:spcPct val="50000"/>
              </a:spcBef>
              <a:defRPr sz="1100"/>
            </a:lvl1pPr>
          </a:lstStyle>
          <a:p>
            <a:pPr>
              <a:defRPr/>
            </a:pPr>
            <a:fld id="{38502E55-77D6-4387-AE3B-93736A65F8F1}" type="datetimeFigureOut">
              <a:rPr lang="en-AU"/>
              <a:pPr>
                <a:defRPr/>
              </a:pPr>
              <a:t>17/12/2018</a:t>
            </a:fld>
            <a:endParaRPr lang="en-AU" dirty="0"/>
          </a:p>
        </p:txBody>
      </p:sp>
      <p:sp>
        <p:nvSpPr>
          <p:cNvPr id="4" name="Footer Placeholder 3"/>
          <p:cNvSpPr>
            <a:spLocks noGrp="1"/>
          </p:cNvSpPr>
          <p:nvPr>
            <p:ph type="ftr" sz="quarter" idx="2"/>
          </p:nvPr>
        </p:nvSpPr>
        <p:spPr>
          <a:xfrm>
            <a:off x="11" y="9380082"/>
            <a:ext cx="2921005" cy="494186"/>
          </a:xfrm>
          <a:prstGeom prst="rect">
            <a:avLst/>
          </a:prstGeom>
        </p:spPr>
        <p:txBody>
          <a:bodyPr vert="horz" lIns="84663" tIns="42332" rIns="84663" bIns="42332" rtlCol="0" anchor="b"/>
          <a:lstStyle>
            <a:lvl1pPr algn="l">
              <a:spcBef>
                <a:spcPct val="50000"/>
              </a:spcBef>
              <a:defRPr sz="1100"/>
            </a:lvl1pPr>
          </a:lstStyle>
          <a:p>
            <a:pPr>
              <a:defRPr/>
            </a:pPr>
            <a:endParaRPr lang="en-AU" dirty="0"/>
          </a:p>
        </p:txBody>
      </p:sp>
      <p:sp>
        <p:nvSpPr>
          <p:cNvPr id="5" name="Slide Number Placeholder 4"/>
          <p:cNvSpPr>
            <a:spLocks noGrp="1"/>
          </p:cNvSpPr>
          <p:nvPr>
            <p:ph type="sldNum" sz="quarter" idx="3"/>
          </p:nvPr>
        </p:nvSpPr>
        <p:spPr>
          <a:xfrm>
            <a:off x="3819539" y="9380082"/>
            <a:ext cx="2921005" cy="494186"/>
          </a:xfrm>
          <a:prstGeom prst="rect">
            <a:avLst/>
          </a:prstGeom>
        </p:spPr>
        <p:txBody>
          <a:bodyPr vert="horz" lIns="84663" tIns="42332" rIns="84663" bIns="42332" rtlCol="0" anchor="b"/>
          <a:lstStyle>
            <a:lvl1pPr algn="r">
              <a:spcBef>
                <a:spcPct val="50000"/>
              </a:spcBef>
              <a:defRPr sz="1100"/>
            </a:lvl1pPr>
          </a:lstStyle>
          <a:p>
            <a:pPr>
              <a:defRPr/>
            </a:pPr>
            <a:fld id="{22BB15F5-70A2-4619-871E-EF67FCDCBA33}" type="slidenum">
              <a:rPr lang="en-AU"/>
              <a:pPr>
                <a:defRPr/>
              </a:pPr>
              <a:t>‹#›</a:t>
            </a:fld>
            <a:endParaRPr lang="en-AU" dirty="0"/>
          </a:p>
        </p:txBody>
      </p:sp>
    </p:spTree>
    <p:extLst>
      <p:ext uri="{BB962C8B-B14F-4D97-AF65-F5344CB8AC3E}">
        <p14:creationId xmlns:p14="http://schemas.microsoft.com/office/powerpoint/2010/main" val="3119191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11" y="6"/>
            <a:ext cx="2921005" cy="494186"/>
          </a:xfrm>
          <a:prstGeom prst="rect">
            <a:avLst/>
          </a:prstGeom>
          <a:noFill/>
          <a:ln w="9525">
            <a:noFill/>
            <a:miter lim="800000"/>
            <a:headEnd/>
            <a:tailEnd/>
          </a:ln>
          <a:effectLst/>
        </p:spPr>
        <p:txBody>
          <a:bodyPr vert="horz" wrap="square" lIns="84663" tIns="42332" rIns="84663" bIns="42332" numCol="1" anchor="t" anchorCtr="0" compatLnSpc="1">
            <a:prstTxWarp prst="textNoShape">
              <a:avLst/>
            </a:prstTxWarp>
          </a:bodyPr>
          <a:lstStyle>
            <a:lvl1pPr>
              <a:spcBef>
                <a:spcPct val="0"/>
              </a:spcBef>
              <a:defRPr sz="1100"/>
            </a:lvl1pPr>
          </a:lstStyle>
          <a:p>
            <a:pPr>
              <a:defRPr/>
            </a:pPr>
            <a:endParaRPr lang="en-US" dirty="0"/>
          </a:p>
        </p:txBody>
      </p:sp>
      <p:sp>
        <p:nvSpPr>
          <p:cNvPr id="57347" name="Rectangle 3"/>
          <p:cNvSpPr>
            <a:spLocks noGrp="1" noChangeArrowheads="1"/>
          </p:cNvSpPr>
          <p:nvPr>
            <p:ph type="dt" idx="1"/>
          </p:nvPr>
        </p:nvSpPr>
        <p:spPr bwMode="auto">
          <a:xfrm>
            <a:off x="3819539" y="6"/>
            <a:ext cx="2921005" cy="494186"/>
          </a:xfrm>
          <a:prstGeom prst="rect">
            <a:avLst/>
          </a:prstGeom>
          <a:noFill/>
          <a:ln w="9525">
            <a:noFill/>
            <a:miter lim="800000"/>
            <a:headEnd/>
            <a:tailEnd/>
          </a:ln>
          <a:effectLst/>
        </p:spPr>
        <p:txBody>
          <a:bodyPr vert="horz" wrap="square" lIns="84663" tIns="42332" rIns="84663" bIns="42332" numCol="1" anchor="t" anchorCtr="0" compatLnSpc="1">
            <a:prstTxWarp prst="textNoShape">
              <a:avLst/>
            </a:prstTxWarp>
          </a:bodyPr>
          <a:lstStyle>
            <a:lvl1pPr algn="r">
              <a:spcBef>
                <a:spcPct val="0"/>
              </a:spcBef>
              <a:defRPr sz="1100"/>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76200" y="738188"/>
            <a:ext cx="6589713" cy="3706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74695" y="4690835"/>
            <a:ext cx="5394321" cy="4444522"/>
          </a:xfrm>
          <a:prstGeom prst="rect">
            <a:avLst/>
          </a:prstGeom>
          <a:noFill/>
          <a:ln w="9525">
            <a:noFill/>
            <a:miter lim="800000"/>
            <a:headEnd/>
            <a:tailEnd/>
          </a:ln>
          <a:effectLst/>
        </p:spPr>
        <p:txBody>
          <a:bodyPr vert="horz" wrap="square" lIns="84663" tIns="42332" rIns="84663" bIns="423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11" y="9380082"/>
            <a:ext cx="2921005" cy="494186"/>
          </a:xfrm>
          <a:prstGeom prst="rect">
            <a:avLst/>
          </a:prstGeom>
          <a:noFill/>
          <a:ln w="9525">
            <a:noFill/>
            <a:miter lim="800000"/>
            <a:headEnd/>
            <a:tailEnd/>
          </a:ln>
          <a:effectLst/>
        </p:spPr>
        <p:txBody>
          <a:bodyPr vert="horz" wrap="square" lIns="84663" tIns="42332" rIns="84663" bIns="42332" numCol="1" anchor="b" anchorCtr="0" compatLnSpc="1">
            <a:prstTxWarp prst="textNoShape">
              <a:avLst/>
            </a:prstTxWarp>
          </a:bodyPr>
          <a:lstStyle>
            <a:lvl1pPr>
              <a:spcBef>
                <a:spcPct val="0"/>
              </a:spcBef>
              <a:defRPr sz="1100"/>
            </a:lvl1pPr>
          </a:lstStyle>
          <a:p>
            <a:pPr>
              <a:defRPr/>
            </a:pPr>
            <a:endParaRPr lang="en-US" dirty="0"/>
          </a:p>
        </p:txBody>
      </p:sp>
      <p:sp>
        <p:nvSpPr>
          <p:cNvPr id="57351" name="Rectangle 7"/>
          <p:cNvSpPr>
            <a:spLocks noGrp="1" noChangeArrowheads="1"/>
          </p:cNvSpPr>
          <p:nvPr>
            <p:ph type="sldNum" sz="quarter" idx="5"/>
          </p:nvPr>
        </p:nvSpPr>
        <p:spPr bwMode="auto">
          <a:xfrm>
            <a:off x="3819539" y="9380082"/>
            <a:ext cx="2921005" cy="494186"/>
          </a:xfrm>
          <a:prstGeom prst="rect">
            <a:avLst/>
          </a:prstGeom>
          <a:noFill/>
          <a:ln w="9525">
            <a:noFill/>
            <a:miter lim="800000"/>
            <a:headEnd/>
            <a:tailEnd/>
          </a:ln>
          <a:effectLst/>
        </p:spPr>
        <p:txBody>
          <a:bodyPr vert="horz" wrap="square" lIns="84663" tIns="42332" rIns="84663" bIns="42332" numCol="1" anchor="b" anchorCtr="0" compatLnSpc="1">
            <a:prstTxWarp prst="textNoShape">
              <a:avLst/>
            </a:prstTxWarp>
          </a:bodyPr>
          <a:lstStyle>
            <a:lvl1pPr algn="r">
              <a:spcBef>
                <a:spcPct val="0"/>
              </a:spcBef>
              <a:defRPr sz="1100"/>
            </a:lvl1pPr>
          </a:lstStyle>
          <a:p>
            <a:pPr>
              <a:defRPr/>
            </a:pPr>
            <a:fld id="{CFAA58B6-EC2D-42F4-A742-2757ADC110F4}" type="slidenum">
              <a:rPr lang="en-US"/>
              <a:pPr>
                <a:defRPr/>
              </a:pPr>
              <a:t>‹#›</a:t>
            </a:fld>
            <a:endParaRPr lang="en-US" dirty="0"/>
          </a:p>
        </p:txBody>
      </p:sp>
    </p:spTree>
    <p:extLst>
      <p:ext uri="{BB962C8B-B14F-4D97-AF65-F5344CB8AC3E}">
        <p14:creationId xmlns:p14="http://schemas.microsoft.com/office/powerpoint/2010/main" val="3367349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8188"/>
            <a:ext cx="6589713" cy="3706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6E65ADC-EDBD-41FA-BED3-C9F9FCCA447B}" type="slidenum">
              <a:rPr lang="en-AU" smtClean="0"/>
              <a:t>8</a:t>
            </a:fld>
            <a:endParaRPr lang="en-AU" dirty="0"/>
          </a:p>
        </p:txBody>
      </p:sp>
      <p:sp>
        <p:nvSpPr>
          <p:cNvPr id="6" name="Footer Placeholder 5"/>
          <p:cNvSpPr>
            <a:spLocks noGrp="1"/>
          </p:cNvSpPr>
          <p:nvPr>
            <p:ph type="ftr" sz="quarter" idx="13"/>
          </p:nvPr>
        </p:nvSpPr>
        <p:spPr/>
        <p:txBody>
          <a:bodyPr/>
          <a:lstStyle/>
          <a:p>
            <a:endParaRPr lang="en-AU" dirty="0"/>
          </a:p>
        </p:txBody>
      </p:sp>
    </p:spTree>
    <p:extLst>
      <p:ext uri="{BB962C8B-B14F-4D97-AF65-F5344CB8AC3E}">
        <p14:creationId xmlns:p14="http://schemas.microsoft.com/office/powerpoint/2010/main" val="315345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Title 4"/>
          <p:cNvSpPr>
            <a:spLocks noGrp="1"/>
          </p:cNvSpPr>
          <p:nvPr>
            <p:ph type="title"/>
          </p:nvPr>
        </p:nvSpPr>
        <p:spPr>
          <a:xfrm>
            <a:off x="389467" y="4221088"/>
            <a:ext cx="10123024" cy="1224136"/>
          </a:xfrm>
        </p:spPr>
        <p:txBody>
          <a:bodyPr/>
          <a:lstStyle/>
          <a:p>
            <a:r>
              <a:rPr lang="en-US"/>
              <a:t>Click to edit Master title style</a:t>
            </a:r>
            <a:endParaRPr lang="en-AU" dirty="0"/>
          </a:p>
        </p:txBody>
      </p:sp>
      <p:sp>
        <p:nvSpPr>
          <p:cNvPr id="16" name="Text Placeholder 5"/>
          <p:cNvSpPr>
            <a:spLocks noGrp="1"/>
          </p:cNvSpPr>
          <p:nvPr>
            <p:ph type="body" idx="1"/>
          </p:nvPr>
        </p:nvSpPr>
        <p:spPr>
          <a:xfrm>
            <a:off x="389467" y="5445225"/>
            <a:ext cx="10123024" cy="1152128"/>
          </a:xfrm>
        </p:spPr>
        <p:txBody>
          <a:body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AU" dirty="0"/>
              <a:t>www.oakton.com.au</a:t>
            </a:r>
            <a:endParaRPr lang="en-US" dirty="0"/>
          </a:p>
        </p:txBody>
      </p:sp>
    </p:spTree>
    <p:extLst>
      <p:ext uri="{BB962C8B-B14F-4D97-AF65-F5344CB8AC3E}">
        <p14:creationId xmlns:p14="http://schemas.microsoft.com/office/powerpoint/2010/main" val="279725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1143000"/>
            <a:ext cx="10945216" cy="915988"/>
          </a:xfrm>
          <a:prstGeom prst="rect">
            <a:avLst/>
          </a:prstGeom>
        </p:spPr>
        <p:txBody>
          <a:bodyPr/>
          <a:lstStyle/>
          <a:p>
            <a:r>
              <a:rPr lang="en-US"/>
              <a:t>Click to edit Master title style</a:t>
            </a:r>
            <a:endParaRPr lang="en-AU"/>
          </a:p>
        </p:txBody>
      </p:sp>
      <p:sp>
        <p:nvSpPr>
          <p:cNvPr id="6" name="Content Placeholder 2"/>
          <p:cNvSpPr>
            <a:spLocks noGrp="1"/>
          </p:cNvSpPr>
          <p:nvPr>
            <p:ph idx="1"/>
          </p:nvPr>
        </p:nvSpPr>
        <p:spPr>
          <a:xfrm>
            <a:off x="609600" y="2468564"/>
            <a:ext cx="10972800" cy="3627437"/>
          </a:xfrm>
          <a:prstGeom prst="rect">
            <a:avLst/>
          </a:prstGeom>
        </p:spPr>
        <p:txBody>
          <a:bodyPr/>
          <a:lstStyle>
            <a:lvl1pPr marL="342900" indent="-342900">
              <a:buFont typeface="Calibri" pitchFamily="34" charset="0"/>
              <a:buChar char="—"/>
              <a:defRPr/>
            </a:lvl1pPr>
            <a:lvl2pPr marL="742950" indent="-285750">
              <a:buFont typeface="Arial" pitchFamily="34" charset="0"/>
              <a:buChar char="•"/>
              <a:defRPr/>
            </a:lvl2pPr>
            <a:lvl3pPr marL="1143000" indent="-228600">
              <a:buFont typeface="Calibri" pitchFamily="34" charset="0"/>
              <a:buChar char="—"/>
              <a:defRPr/>
            </a:lvl3pPr>
            <a:lvl4pPr marL="1600200" indent="-228600">
              <a:buFont typeface="Arial"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5" name="Slide Number Placeholder 1"/>
          <p:cNvSpPr>
            <a:spLocks noGrp="1"/>
          </p:cNvSpPr>
          <p:nvPr>
            <p:ph type="sldNum" sz="quarter" idx="11"/>
          </p:nvPr>
        </p:nvSpPr>
        <p:spPr>
          <a:ln/>
        </p:spPr>
        <p:txBody>
          <a:bodyPr/>
          <a:lstStyle>
            <a:lvl1pPr>
              <a:defRPr/>
            </a:lvl1pPr>
          </a:lstStyle>
          <a:p>
            <a:pPr>
              <a:defRPr/>
            </a:pPr>
            <a:fld id="{503D83AD-B975-4907-BC48-E5E56924A501}" type="slidenum">
              <a:rPr/>
              <a:pPr>
                <a:defRPr/>
              </a:pPr>
              <a:t>‹#›</a:t>
            </a:fld>
            <a:endParaRPr dirty="0"/>
          </a:p>
        </p:txBody>
      </p:sp>
    </p:spTree>
    <p:extLst>
      <p:ext uri="{BB962C8B-B14F-4D97-AF65-F5344CB8AC3E}">
        <p14:creationId xmlns:p14="http://schemas.microsoft.com/office/powerpoint/2010/main" val="19411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AU" dirty="0"/>
          </a:p>
        </p:txBody>
      </p:sp>
      <p:sp>
        <p:nvSpPr>
          <p:cNvPr id="3" name="Footer Placeholder 2"/>
          <p:cNvSpPr>
            <a:spLocks noGrp="1"/>
          </p:cNvSpPr>
          <p:nvPr>
            <p:ph type="ftr" sz="quarter" idx="11"/>
          </p:nvPr>
        </p:nvSpPr>
        <p:spPr/>
        <p:txBody>
          <a:bodyPr/>
          <a:lstStyle/>
          <a:p>
            <a:r>
              <a:rPr lang="en-AU" dirty="0"/>
              <a:t>www.oakton.com.au</a:t>
            </a:r>
          </a:p>
        </p:txBody>
      </p:sp>
      <p:sp>
        <p:nvSpPr>
          <p:cNvPr id="4" name="Slide Number Placeholder 3"/>
          <p:cNvSpPr>
            <a:spLocks noGrp="1"/>
          </p:cNvSpPr>
          <p:nvPr>
            <p:ph type="sldNum" sz="quarter" idx="12"/>
          </p:nvPr>
        </p:nvSpPr>
        <p:spPr/>
        <p:txBody>
          <a:bodyPr/>
          <a:lstStyle/>
          <a:p>
            <a:fld id="{2B22F9C3-D0A9-4AA2-A7A1-9F3936596323}" type="slidenum">
              <a:rPr lang="en-AU" smtClean="0"/>
              <a:pPr/>
              <a:t>‹#›</a:t>
            </a:fld>
            <a:endParaRPr lang="en-AU" dirty="0"/>
          </a:p>
        </p:txBody>
      </p:sp>
    </p:spTree>
    <p:extLst>
      <p:ext uri="{BB962C8B-B14F-4D97-AF65-F5344CB8AC3E}">
        <p14:creationId xmlns:p14="http://schemas.microsoft.com/office/powerpoint/2010/main" val="3020356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AU" dirty="0"/>
          </a:p>
        </p:txBody>
      </p:sp>
      <p:sp>
        <p:nvSpPr>
          <p:cNvPr id="5" name="Footer Placeholder 4"/>
          <p:cNvSpPr>
            <a:spLocks noGrp="1"/>
          </p:cNvSpPr>
          <p:nvPr>
            <p:ph type="ftr" sz="quarter" idx="11"/>
          </p:nvPr>
        </p:nvSpPr>
        <p:spPr/>
        <p:txBody>
          <a:bodyPr/>
          <a:lstStyle/>
          <a:p>
            <a:r>
              <a:rPr lang="en-AU" dirty="0"/>
              <a:t>www.oakton.com.au</a:t>
            </a:r>
          </a:p>
        </p:txBody>
      </p:sp>
      <p:sp>
        <p:nvSpPr>
          <p:cNvPr id="6" name="Slide Number Placeholder 5"/>
          <p:cNvSpPr>
            <a:spLocks noGrp="1"/>
          </p:cNvSpPr>
          <p:nvPr>
            <p:ph type="sldNum" sz="quarter" idx="12"/>
          </p:nvPr>
        </p:nvSpPr>
        <p:spPr/>
        <p:txBody>
          <a:bodyPr/>
          <a:lstStyle/>
          <a:p>
            <a:fld id="{57D4F964-92C1-4908-B4CF-6FB578C4BE68}" type="slidenum">
              <a:rPr lang="en-AU" smtClean="0"/>
              <a:t>‹#›</a:t>
            </a:fld>
            <a:endParaRPr lang="en-AU" dirty="0"/>
          </a:p>
        </p:txBody>
      </p:sp>
    </p:spTree>
    <p:extLst>
      <p:ext uri="{BB962C8B-B14F-4D97-AF65-F5344CB8AC3E}">
        <p14:creationId xmlns:p14="http://schemas.microsoft.com/office/powerpoint/2010/main" val="435920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 Title Slide (option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79" y="-9782"/>
            <a:ext cx="10674317" cy="5585082"/>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5" name="Rectangle 4"/>
          <p:cNvSpPr/>
          <p:nvPr userDrawn="1"/>
        </p:nvSpPr>
        <p:spPr>
          <a:xfrm>
            <a:off x="3005010" y="0"/>
            <a:ext cx="6094439" cy="5575300"/>
          </a:xfrm>
          <a:prstGeom prst="rect">
            <a:avLst/>
          </a:prstGeom>
          <a:solidFill>
            <a:schemeClr val="bg2">
              <a:lumMod val="75000"/>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3" name="Text Placeholder 12"/>
          <p:cNvSpPr>
            <a:spLocks noGrp="1"/>
          </p:cNvSpPr>
          <p:nvPr>
            <p:ph type="body" sz="quarter" idx="15" hasCustomPrompt="1"/>
          </p:nvPr>
        </p:nvSpPr>
        <p:spPr>
          <a:xfrm>
            <a:off x="3078959" y="1976147"/>
            <a:ext cx="6058132"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0" name="Rectangle 9"/>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4"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13018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2 Title and 2 Column Content(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97" y="1291760"/>
            <a:ext cx="5495760" cy="4186080"/>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6298671" y="1292235"/>
            <a:ext cx="5497515" cy="4186207"/>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dirty="0"/>
              <a:t>Click to edit Master title style</a:t>
            </a:r>
            <a:endParaRPr lang="en-ZA" dirty="0"/>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1442150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0.4 Divider slide(option4)">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53D5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3811984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1 Title Slide (option1)">
    <p:spTree>
      <p:nvGrpSpPr>
        <p:cNvPr id="1" name=""/>
        <p:cNvGrpSpPr/>
        <p:nvPr/>
      </p:nvGrpSpPr>
      <p:grpSpPr>
        <a:xfrm>
          <a:off x="0" y="0"/>
          <a:ext cx="0" cy="0"/>
          <a:chOff x="0" y="0"/>
          <a:chExt cx="0" cy="0"/>
        </a:xfrm>
      </p:grpSpPr>
      <p:pic>
        <p:nvPicPr>
          <p:cNvPr id="2" name="Picture 1" descr="0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 t="50893" r="17" b="3378"/>
          <a:stretch/>
        </p:blipFill>
        <p:spPr>
          <a:xfrm>
            <a:off x="-1" y="9"/>
            <a:ext cx="12189884" cy="557530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14" name="Rectangle 13"/>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5" name="Text Placeholder 12"/>
          <p:cNvSpPr>
            <a:spLocks noGrp="1"/>
          </p:cNvSpPr>
          <p:nvPr>
            <p:ph type="body" sz="quarter" idx="15" hasCustomPrompt="1"/>
          </p:nvPr>
        </p:nvSpPr>
        <p:spPr>
          <a:xfrm>
            <a:off x="3078954" y="1976147"/>
            <a:ext cx="6058133"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6" name="Rectangle 15"/>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7"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8"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09186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5.2 Title and 2 Column Content(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97" y="1291760"/>
            <a:ext cx="5495760" cy="4186080"/>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6298671" y="1292235"/>
            <a:ext cx="5497515" cy="4186207"/>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dirty="0"/>
              <a:t>Click to edit Master title style</a:t>
            </a:r>
            <a:endParaRPr lang="en-ZA" dirty="0"/>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2390823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10.4 Divider slide(option4)">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53D5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3520198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3 Title and Content(light_grey)">
    <p:spTree>
      <p:nvGrpSpPr>
        <p:cNvPr id="1" name=""/>
        <p:cNvGrpSpPr/>
        <p:nvPr/>
      </p:nvGrpSpPr>
      <p:grpSpPr>
        <a:xfrm>
          <a:off x="0" y="0"/>
          <a:ext cx="0" cy="0"/>
          <a:chOff x="0" y="0"/>
          <a:chExt cx="0" cy="0"/>
        </a:xfrm>
      </p:grpSpPr>
      <p:sp>
        <p:nvSpPr>
          <p:cNvPr id="4" name="Title 1"/>
          <p:cNvSpPr>
            <a:spLocks noGrp="1"/>
          </p:cNvSpPr>
          <p:nvPr>
            <p:ph type="title"/>
          </p:nvPr>
        </p:nvSpPr>
        <p:spPr>
          <a:xfrm>
            <a:off x="396693" y="76339"/>
            <a:ext cx="8548960" cy="833780"/>
          </a:xfrm>
          <a:prstGeom prst="rect">
            <a:avLst/>
          </a:prstGeom>
        </p:spPr>
        <p:txBody>
          <a:bodyPr anchor="ctr"/>
          <a:lstStyle>
            <a:lvl1pPr>
              <a:defRPr b="1">
                <a:solidFill>
                  <a:schemeClr val="tx1">
                    <a:lumMod val="75000"/>
                  </a:schemeClr>
                </a:solidFill>
              </a:defRPr>
            </a:lvl1pPr>
          </a:lstStyle>
          <a:p>
            <a:r>
              <a:rPr lang="en-US" dirty="0"/>
              <a:t>Click to edit Master title style</a:t>
            </a:r>
            <a:endParaRPr lang="en-ZA" dirty="0"/>
          </a:p>
        </p:txBody>
      </p:sp>
      <p:sp>
        <p:nvSpPr>
          <p:cNvPr id="5" name="Content Placeholder 2"/>
          <p:cNvSpPr>
            <a:spLocks noGrp="1"/>
          </p:cNvSpPr>
          <p:nvPr>
            <p:ph idx="1"/>
          </p:nvPr>
        </p:nvSpPr>
        <p:spPr>
          <a:xfrm>
            <a:off x="396702" y="1529031"/>
            <a:ext cx="11258964" cy="4948775"/>
          </a:xfrm>
          <a:prstGeom prst="rect">
            <a:avLst/>
          </a:prstGeom>
        </p:spPr>
        <p:txBody>
          <a:bodyPr/>
          <a:lstStyle>
            <a:lvl1pPr algn="l">
              <a:defRPr>
                <a:solidFill>
                  <a:schemeClr val="tx1">
                    <a:lumMod val="75000"/>
                  </a:schemeClr>
                </a:solidFill>
              </a:defRPr>
            </a:lvl1pPr>
            <a:lvl2pPr algn="l">
              <a:defRPr>
                <a:solidFill>
                  <a:schemeClr val="tx1">
                    <a:lumMod val="75000"/>
                  </a:schemeClr>
                </a:solidFill>
              </a:defRPr>
            </a:lvl2pPr>
            <a:lvl3pPr algn="l">
              <a:defRPr>
                <a:solidFill>
                  <a:schemeClr val="tx1">
                    <a:lumMod val="75000"/>
                  </a:schemeClr>
                </a:solidFill>
              </a:defRPr>
            </a:lvl3pPr>
            <a:lvl4pPr algn="l">
              <a:defRPr>
                <a:solidFill>
                  <a:schemeClr val="tx1">
                    <a:lumMod val="75000"/>
                  </a:schemeClr>
                </a:solidFill>
              </a:defRPr>
            </a:lvl4pPr>
            <a:lvl5pPr algn="l">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TextBox 6"/>
          <p:cNvSpPr txBox="1"/>
          <p:nvPr userDrawn="1"/>
        </p:nvSpPr>
        <p:spPr>
          <a:xfrm>
            <a:off x="266215" y="6514009"/>
            <a:ext cx="4521895" cy="215444"/>
          </a:xfrm>
          <a:prstGeom prst="rect">
            <a:avLst/>
          </a:prstGeom>
          <a:noFill/>
        </p:spPr>
        <p:txBody>
          <a:bodyPr wrap="square" rtlCol="0">
            <a:spAutoFit/>
          </a:bodyPr>
          <a:lstStyle/>
          <a:p>
            <a:r>
              <a:rPr lang="en-US" sz="800" dirty="0">
                <a:solidFill>
                  <a:srgbClr val="6D6E65">
                    <a:lumMod val="75000"/>
                    <a:alpha val="49000"/>
                  </a:srgbClr>
                </a:solidFill>
                <a:ea typeface="ＭＳ Ｐゴシック" charset="0"/>
              </a:rPr>
              <a:t>COPYRIGHT © 2016 OAKTON  </a:t>
            </a:r>
          </a:p>
        </p:txBody>
      </p:sp>
    </p:spTree>
    <p:extLst>
      <p:ext uri="{BB962C8B-B14F-4D97-AF65-F5344CB8AC3E}">
        <p14:creationId xmlns:p14="http://schemas.microsoft.com/office/powerpoint/2010/main" val="276997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1143000"/>
            <a:ext cx="10945216" cy="915988"/>
          </a:xfrm>
        </p:spPr>
        <p:txBody>
          <a:bodyPr/>
          <a:lstStyle/>
          <a:p>
            <a:r>
              <a:rPr lang="en-US"/>
              <a:t>Click to edit Master title style</a:t>
            </a:r>
            <a:endParaRPr lang="en-AU"/>
          </a:p>
        </p:txBody>
      </p:sp>
      <p:sp>
        <p:nvSpPr>
          <p:cNvPr id="6" name="Content Placeholder 2"/>
          <p:cNvSpPr>
            <a:spLocks noGrp="1"/>
          </p:cNvSpPr>
          <p:nvPr>
            <p:ph idx="1"/>
          </p:nvPr>
        </p:nvSpPr>
        <p:spPr>
          <a:xfrm>
            <a:off x="609600" y="2468564"/>
            <a:ext cx="10972800" cy="3627437"/>
          </a:xfrm>
        </p:spPr>
        <p:txBody>
          <a:bodyPr/>
          <a:lstStyle>
            <a:lvl1pPr marL="342900" indent="-342900">
              <a:buFont typeface="Calibri" pitchFamily="34" charset="0"/>
              <a:buChar char="—"/>
              <a:defRPr/>
            </a:lvl1pPr>
            <a:lvl2pPr marL="742950" indent="-285750">
              <a:buFont typeface="Arial" pitchFamily="34" charset="0"/>
              <a:buChar char="•"/>
              <a:defRPr/>
            </a:lvl2pPr>
            <a:lvl3pPr marL="1143000" indent="-228600">
              <a:buFont typeface="Calibri" pitchFamily="34" charset="0"/>
              <a:buChar char="—"/>
              <a:defRPr/>
            </a:lvl3pPr>
            <a:lvl4pPr marL="1600200" indent="-228600">
              <a:buFont typeface="Arial"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5" name="Slide Number Placeholder 1"/>
          <p:cNvSpPr>
            <a:spLocks noGrp="1"/>
          </p:cNvSpPr>
          <p:nvPr>
            <p:ph type="sldNum" sz="quarter" idx="11"/>
          </p:nvPr>
        </p:nvSpPr>
        <p:spPr>
          <a:ln/>
        </p:spPr>
        <p:txBody>
          <a:bodyPr/>
          <a:lstStyle>
            <a:lvl1pPr>
              <a:defRPr/>
            </a:lvl1pPr>
          </a:lstStyle>
          <a:p>
            <a:pPr>
              <a:defRPr/>
            </a:pPr>
            <a:fld id="{0336D998-9136-4061-A9DF-5F5492F68DFE}" type="slidenum">
              <a:rPr/>
              <a:pPr>
                <a:defRPr/>
              </a:pPr>
              <a:t>‹#›</a:t>
            </a:fld>
            <a:endParaRPr dirty="0"/>
          </a:p>
        </p:txBody>
      </p:sp>
    </p:spTree>
    <p:extLst>
      <p:ext uri="{BB962C8B-B14F-4D97-AF65-F5344CB8AC3E}">
        <p14:creationId xmlns:p14="http://schemas.microsoft.com/office/powerpoint/2010/main" val="3966039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 Title Slide (option1)">
    <p:spTree>
      <p:nvGrpSpPr>
        <p:cNvPr id="1" name=""/>
        <p:cNvGrpSpPr/>
        <p:nvPr/>
      </p:nvGrpSpPr>
      <p:grpSpPr>
        <a:xfrm>
          <a:off x="0" y="0"/>
          <a:ext cx="0" cy="0"/>
          <a:chOff x="0" y="0"/>
          <a:chExt cx="0" cy="0"/>
        </a:xfrm>
      </p:grpSpPr>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14" name="Rectangle 13"/>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5" name="Text Placeholder 12"/>
          <p:cNvSpPr>
            <a:spLocks noGrp="1"/>
          </p:cNvSpPr>
          <p:nvPr>
            <p:ph type="body" sz="quarter" idx="15" hasCustomPrompt="1"/>
          </p:nvPr>
        </p:nvSpPr>
        <p:spPr>
          <a:xfrm>
            <a:off x="3078954" y="1976147"/>
            <a:ext cx="6058133"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6" name="Rectangle 15"/>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7"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8"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pic>
        <p:nvPicPr>
          <p:cNvPr id="10" name="Picture 9"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3806620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 Title Slide (option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147" t="19809" r="157" b="11806"/>
          <a:stretch/>
        </p:blipFill>
        <p:spPr>
          <a:xfrm>
            <a:off x="0" y="9"/>
            <a:ext cx="12192000" cy="557530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10" name="Rectangle 9"/>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ext Placeholder 12"/>
          <p:cNvSpPr>
            <a:spLocks noGrp="1"/>
          </p:cNvSpPr>
          <p:nvPr>
            <p:ph type="body" sz="quarter" idx="15" hasCustomPrompt="1"/>
          </p:nvPr>
        </p:nvSpPr>
        <p:spPr>
          <a:xfrm>
            <a:off x="3078954" y="1976147"/>
            <a:ext cx="6058133"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4" name="Rectangle 13"/>
          <p:cNvSpPr/>
          <p:nvPr userDrawn="1"/>
        </p:nvSpPr>
        <p:spPr>
          <a:xfrm>
            <a:off x="3042653" y="2412186"/>
            <a:ext cx="6094439" cy="919828"/>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5"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3696725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 Title Slide (option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17" t="21105" r="17" b="16397"/>
          <a:stretch/>
        </p:blipFill>
        <p:spPr>
          <a:xfrm>
            <a:off x="2" y="9"/>
            <a:ext cx="12189884" cy="557530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10" name="Rectangle 9"/>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ext Placeholder 12"/>
          <p:cNvSpPr>
            <a:spLocks noGrp="1"/>
          </p:cNvSpPr>
          <p:nvPr>
            <p:ph type="body" sz="quarter" idx="15" hasCustomPrompt="1"/>
          </p:nvPr>
        </p:nvSpPr>
        <p:spPr>
          <a:xfrm>
            <a:off x="3078957" y="1976147"/>
            <a:ext cx="6034097"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4" name="Rectangle 13"/>
          <p:cNvSpPr/>
          <p:nvPr userDrawn="1"/>
        </p:nvSpPr>
        <p:spPr>
          <a:xfrm>
            <a:off x="3042653" y="2412186"/>
            <a:ext cx="6094439" cy="919828"/>
          </a:xfrm>
          <a:prstGeom prst="rect">
            <a:avLst/>
          </a:prstGeom>
          <a:solidFill>
            <a:srgbClr val="00A9E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5"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3945253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4 Title Slide (option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79" y="-9782"/>
            <a:ext cx="10674317" cy="5585082"/>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5" name="Rectangle 4"/>
          <p:cNvSpPr/>
          <p:nvPr userDrawn="1"/>
        </p:nvSpPr>
        <p:spPr>
          <a:xfrm>
            <a:off x="3005010" y="0"/>
            <a:ext cx="6094439" cy="5575300"/>
          </a:xfrm>
          <a:prstGeom prst="rect">
            <a:avLst/>
          </a:prstGeom>
          <a:solidFill>
            <a:schemeClr val="bg2">
              <a:lumMod val="75000"/>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3" name="Text Placeholder 12"/>
          <p:cNvSpPr>
            <a:spLocks noGrp="1"/>
          </p:cNvSpPr>
          <p:nvPr>
            <p:ph type="body" sz="quarter" idx="15" hasCustomPrompt="1"/>
          </p:nvPr>
        </p:nvSpPr>
        <p:spPr>
          <a:xfrm>
            <a:off x="3078959" y="1976147"/>
            <a:ext cx="6058132"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0" name="Rectangle 9"/>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4"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857977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1 Title Slide (option1)">
    <p:spTree>
      <p:nvGrpSpPr>
        <p:cNvPr id="1" name=""/>
        <p:cNvGrpSpPr/>
        <p:nvPr/>
      </p:nvGrpSpPr>
      <p:grpSpPr>
        <a:xfrm>
          <a:off x="0" y="0"/>
          <a:ext cx="0" cy="0"/>
          <a:chOff x="0" y="0"/>
          <a:chExt cx="0" cy="0"/>
        </a:xfrm>
      </p:grpSpPr>
      <p:pic>
        <p:nvPicPr>
          <p:cNvPr id="2" name="Picture 1" descr="0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 t="50893" r="17" b="3378"/>
          <a:stretch/>
        </p:blipFill>
        <p:spPr>
          <a:xfrm>
            <a:off x="-1" y="9"/>
            <a:ext cx="12189884"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pic>
        <p:nvPicPr>
          <p:cNvPr id="8" name="Picture 7" descr="welcom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24864" y="-270933"/>
            <a:ext cx="9542272" cy="577088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4"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6" name="Rectangle 5"/>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775804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2 Title Slide (option2)">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l="147" t="19809" r="157" b="11806"/>
          <a:stretch/>
        </p:blipFill>
        <p:spPr>
          <a:xfrm>
            <a:off x="0" y="9"/>
            <a:ext cx="12192000"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pic>
        <p:nvPicPr>
          <p:cNvPr id="28" name="Picture 27" descr="welcom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24864" y="-270933"/>
            <a:ext cx="9542272" cy="577088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4"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6" name="Rectangle 5"/>
          <p:cNvSpPr/>
          <p:nvPr userDrawn="1"/>
        </p:nvSpPr>
        <p:spPr>
          <a:xfrm>
            <a:off x="3042653" y="2412186"/>
            <a:ext cx="6094439" cy="919828"/>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715665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3 Title Slide (option3)">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email">
            <a:extLst>
              <a:ext uri="{28A0092B-C50C-407E-A947-70E740481C1C}">
                <a14:useLocalDpi xmlns:a14="http://schemas.microsoft.com/office/drawing/2010/main" val="0"/>
              </a:ext>
            </a:extLst>
          </a:blip>
          <a:srcRect l="17" t="21105" r="17" b="16397"/>
          <a:stretch/>
        </p:blipFill>
        <p:spPr>
          <a:xfrm>
            <a:off x="2" y="9"/>
            <a:ext cx="12189884"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20" name="Picture 19" descr="welcom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324864" y="-270933"/>
            <a:ext cx="9542272" cy="5770880"/>
          </a:xfrm>
          <a:prstGeom prst="rect">
            <a:avLst/>
          </a:prstGeom>
        </p:spPr>
      </p:pic>
      <p:sp>
        <p:nvSpPr>
          <p:cNvPr id="6" name="Rectangle 5"/>
          <p:cNvSpPr/>
          <p:nvPr userDrawn="1"/>
        </p:nvSpPr>
        <p:spPr>
          <a:xfrm>
            <a:off x="3042653" y="2412186"/>
            <a:ext cx="6094439" cy="919828"/>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264205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4 Title Slide (option4)">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t="14756" r="-18" b="14756"/>
          <a:stretch/>
        </p:blipFill>
        <p:spPr>
          <a:xfrm>
            <a:off x="8" y="9"/>
            <a:ext cx="12191999"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21" name="Picture 20" descr="welcom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324864" y="-270933"/>
            <a:ext cx="9542272" cy="5770880"/>
          </a:xfrm>
          <a:prstGeom prst="rect">
            <a:avLst/>
          </a:prstGeom>
        </p:spPr>
      </p:pic>
      <p:sp>
        <p:nvSpPr>
          <p:cNvPr id="6" name="Rectangle 5"/>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2825587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Title Slide (image)">
    <p:spTree>
      <p:nvGrpSpPr>
        <p:cNvPr id="1" name=""/>
        <p:cNvGrpSpPr/>
        <p:nvPr/>
      </p:nvGrpSpPr>
      <p:grpSpPr>
        <a:xfrm>
          <a:off x="0" y="0"/>
          <a:ext cx="0" cy="0"/>
          <a:chOff x="0" y="0"/>
          <a:chExt cx="0" cy="0"/>
        </a:xfrm>
      </p:grpSpPr>
      <p:sp>
        <p:nvSpPr>
          <p:cNvPr id="12" name="Picture Placeholder 4"/>
          <p:cNvSpPr>
            <a:spLocks noGrp="1"/>
          </p:cNvSpPr>
          <p:nvPr>
            <p:ph type="pic" sz="quarter" idx="12"/>
          </p:nvPr>
        </p:nvSpPr>
        <p:spPr>
          <a:xfrm>
            <a:off x="0" y="9"/>
            <a:ext cx="12192000" cy="5575300"/>
          </a:xfrm>
          <a:prstGeom prst="rect">
            <a:avLst/>
          </a:prstGeom>
        </p:spPr>
        <p:txBody>
          <a:bodyPr/>
          <a:lstStyle/>
          <a:p>
            <a:r>
              <a:rPr lang="en-US" dirty="0"/>
              <a:t>Drag picture to placeholder or click icon to add</a:t>
            </a:r>
            <a:endParaRPr lang="en-ZA" dirty="0"/>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
        <p:nvSpPr>
          <p:cNvPr id="13" name="Text Placeholder 12"/>
          <p:cNvSpPr>
            <a:spLocks noGrp="1"/>
          </p:cNvSpPr>
          <p:nvPr>
            <p:ph type="body" sz="quarter" idx="15" hasCustomPrompt="1"/>
          </p:nvPr>
        </p:nvSpPr>
        <p:spPr>
          <a:xfrm>
            <a:off x="3078957" y="1976147"/>
            <a:ext cx="6034097" cy="436033"/>
          </a:xfrm>
          <a:prstGeom prst="rect">
            <a:avLst/>
          </a:prstGeom>
        </p:spPr>
        <p:txBody>
          <a:bodyPr vert="horz" anchor="ctr"/>
          <a:lstStyle>
            <a:lvl1pPr algn="ctr">
              <a:defRPr sz="1100">
                <a:solidFill>
                  <a:schemeClr val="tx2"/>
                </a:solidFill>
              </a:defRPr>
            </a:lvl1pPr>
          </a:lstStyle>
          <a:p>
            <a:pPr lvl="0"/>
            <a:r>
              <a:rPr lang="en-US" dirty="0"/>
              <a:t>CLICK TO ADD DATE</a:t>
            </a:r>
          </a:p>
        </p:txBody>
      </p:sp>
    </p:spTree>
    <p:extLst>
      <p:ext uri="{BB962C8B-B14F-4D97-AF65-F5344CB8AC3E}">
        <p14:creationId xmlns:p14="http://schemas.microsoft.com/office/powerpoint/2010/main" val="3198926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6 Title and Content(white)">
    <p:spTree>
      <p:nvGrpSpPr>
        <p:cNvPr id="1" name=""/>
        <p:cNvGrpSpPr/>
        <p:nvPr/>
      </p:nvGrpSpPr>
      <p:grpSpPr>
        <a:xfrm>
          <a:off x="0" y="0"/>
          <a:ext cx="0" cy="0"/>
          <a:chOff x="0" y="0"/>
          <a:chExt cx="0" cy="0"/>
        </a:xfrm>
      </p:grpSpPr>
      <p:sp>
        <p:nvSpPr>
          <p:cNvPr id="4" name="Title 1"/>
          <p:cNvSpPr>
            <a:spLocks noGrp="1"/>
          </p:cNvSpPr>
          <p:nvPr>
            <p:ph type="title"/>
          </p:nvPr>
        </p:nvSpPr>
        <p:spPr>
          <a:xfrm>
            <a:off x="396693" y="76339"/>
            <a:ext cx="8548960" cy="833780"/>
          </a:xfrm>
          <a:prstGeom prst="rect">
            <a:avLst/>
          </a:prstGeom>
        </p:spPr>
        <p:txBody>
          <a:bodyPr anchor="ctr"/>
          <a:lstStyle>
            <a:lvl1pPr>
              <a:defRPr b="1">
                <a:solidFill>
                  <a:schemeClr val="tx1">
                    <a:lumMod val="75000"/>
                  </a:schemeClr>
                </a:solidFill>
              </a:defRPr>
            </a:lvl1pPr>
          </a:lstStyle>
          <a:p>
            <a:r>
              <a:rPr lang="en-US" dirty="0"/>
              <a:t>Click to edit Master title style</a:t>
            </a:r>
            <a:endParaRPr lang="en-ZA" dirty="0"/>
          </a:p>
        </p:txBody>
      </p:sp>
      <p:sp>
        <p:nvSpPr>
          <p:cNvPr id="5" name="Content Placeholder 2"/>
          <p:cNvSpPr>
            <a:spLocks noGrp="1"/>
          </p:cNvSpPr>
          <p:nvPr>
            <p:ph idx="1"/>
          </p:nvPr>
        </p:nvSpPr>
        <p:spPr>
          <a:xfrm>
            <a:off x="396702" y="1529031"/>
            <a:ext cx="11258964" cy="4948775"/>
          </a:xfrm>
          <a:prstGeom prst="rect">
            <a:avLst/>
          </a:prstGeom>
        </p:spPr>
        <p:txBody>
          <a:bodyPr/>
          <a:lstStyle>
            <a:lvl1pPr algn="l">
              <a:defRPr>
                <a:solidFill>
                  <a:schemeClr val="tx1">
                    <a:lumMod val="75000"/>
                  </a:schemeClr>
                </a:solidFill>
              </a:defRPr>
            </a:lvl1pPr>
            <a:lvl2pPr algn="l">
              <a:defRPr>
                <a:solidFill>
                  <a:schemeClr val="tx1">
                    <a:lumMod val="75000"/>
                  </a:schemeClr>
                </a:solidFill>
              </a:defRPr>
            </a:lvl2pPr>
            <a:lvl3pPr algn="l">
              <a:defRPr>
                <a:solidFill>
                  <a:schemeClr val="tx1">
                    <a:lumMod val="75000"/>
                  </a:schemeClr>
                </a:solidFill>
              </a:defRPr>
            </a:lvl3pPr>
            <a:lvl4pPr algn="l">
              <a:defRPr>
                <a:solidFill>
                  <a:schemeClr val="tx1">
                    <a:lumMod val="75000"/>
                  </a:schemeClr>
                </a:solidFill>
              </a:defRPr>
            </a:lvl4pPr>
            <a:lvl5pPr algn="l">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Box 5"/>
          <p:cNvSpPr txBox="1"/>
          <p:nvPr userDrawn="1"/>
        </p:nvSpPr>
        <p:spPr>
          <a:xfrm>
            <a:off x="266215" y="6514009"/>
            <a:ext cx="4521895" cy="215444"/>
          </a:xfrm>
          <a:prstGeom prst="rect">
            <a:avLst/>
          </a:prstGeom>
          <a:noFill/>
        </p:spPr>
        <p:txBody>
          <a:bodyPr wrap="square" rtlCol="0">
            <a:spAutoFit/>
          </a:bodyPr>
          <a:lstStyle/>
          <a:p>
            <a:r>
              <a:rPr lang="en-US" sz="800" dirty="0">
                <a:solidFill>
                  <a:srgbClr val="52534C">
                    <a:alpha val="49000"/>
                  </a:srgbClr>
                </a:solidFill>
                <a:ea typeface="ＭＳ Ｐゴシック" charset="0"/>
              </a:rPr>
              <a:t>COPYRIGHT © 2016 OAKTON  </a:t>
            </a:r>
          </a:p>
        </p:txBody>
      </p:sp>
    </p:spTree>
    <p:extLst>
      <p:ext uri="{BB962C8B-B14F-4D97-AF65-F5344CB8AC3E}">
        <p14:creationId xmlns:p14="http://schemas.microsoft.com/office/powerpoint/2010/main" val="264795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7" name="Content Placeholder 2"/>
          <p:cNvSpPr>
            <a:spLocks noGrp="1"/>
          </p:cNvSpPr>
          <p:nvPr>
            <p:ph sz="half" idx="1"/>
          </p:nvPr>
        </p:nvSpPr>
        <p:spPr>
          <a:xfrm>
            <a:off x="609600" y="2468564"/>
            <a:ext cx="5384800" cy="3627437"/>
          </a:xfrm>
        </p:spPr>
        <p:txBody>
          <a:bodyPr/>
          <a:lstStyle>
            <a:lvl1pPr marL="342900" indent="-342900">
              <a:buFont typeface="Calibri" pitchFamily="34" charset="0"/>
              <a:buChar char="—"/>
              <a:defRPr sz="2800"/>
            </a:lvl1pPr>
            <a:lvl2pPr marL="742950" indent="-285750">
              <a:buFont typeface="Arial" pitchFamily="34" charset="0"/>
              <a:buChar char="•"/>
              <a:defRPr sz="2400"/>
            </a:lvl2pPr>
            <a:lvl3pPr marL="1143000" indent="-228600">
              <a:buFont typeface="Calibri" pitchFamily="34" charset="0"/>
              <a:buChar char="—"/>
              <a:defRPr sz="2000"/>
            </a:lvl3pPr>
            <a:lvl4pPr marL="1600200" indent="-228600">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2"/>
          <p:cNvSpPr>
            <a:spLocks noGrp="1"/>
          </p:cNvSpPr>
          <p:nvPr>
            <p:ph sz="half" idx="11"/>
          </p:nvPr>
        </p:nvSpPr>
        <p:spPr>
          <a:xfrm>
            <a:off x="6192011" y="2462075"/>
            <a:ext cx="5384800" cy="3627437"/>
          </a:xfrm>
        </p:spPr>
        <p:txBody>
          <a:bodyPr/>
          <a:lstStyle>
            <a:lvl1pPr marL="342900" indent="-342900">
              <a:buFont typeface="Calibri" pitchFamily="34" charset="0"/>
              <a:buChar char="—"/>
              <a:defRPr sz="2800"/>
            </a:lvl1pPr>
            <a:lvl2pPr marL="742950" indent="-285750">
              <a:buFont typeface="Arial" pitchFamily="34" charset="0"/>
              <a:buChar char="•"/>
              <a:defRPr sz="2400"/>
            </a:lvl2pPr>
            <a:lvl3pPr marL="1143000" indent="-228600">
              <a:buFont typeface="Calibri" pitchFamily="34" charset="0"/>
              <a:buChar char="—"/>
              <a:defRPr sz="2000"/>
            </a:lvl3pPr>
            <a:lvl4pPr marL="1600200" indent="-228600">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Rectangle 4"/>
          <p:cNvSpPr>
            <a:spLocks noGrp="1" noChangeArrowheads="1"/>
          </p:cNvSpPr>
          <p:nvPr>
            <p:ph type="ftr" sz="quarter" idx="12"/>
          </p:nvPr>
        </p:nvSpPr>
        <p:spPr>
          <a:ln/>
        </p:spPr>
        <p:txBody>
          <a:bodyPr/>
          <a:lstStyle>
            <a:lvl1pPr>
              <a:defRPr/>
            </a:lvl1pPr>
          </a:lstStyle>
          <a:p>
            <a:pPr>
              <a:defRPr/>
            </a:pPr>
            <a:r>
              <a:rPr lang="en-AU" dirty="0"/>
              <a:t>www.oakton.com.au</a:t>
            </a:r>
            <a:endParaRPr lang="en-US" dirty="0"/>
          </a:p>
        </p:txBody>
      </p:sp>
      <p:sp>
        <p:nvSpPr>
          <p:cNvPr id="6" name="Slide Number Placeholder 1"/>
          <p:cNvSpPr>
            <a:spLocks noGrp="1"/>
          </p:cNvSpPr>
          <p:nvPr>
            <p:ph type="sldNum" sz="quarter" idx="13"/>
          </p:nvPr>
        </p:nvSpPr>
        <p:spPr>
          <a:ln/>
        </p:spPr>
        <p:txBody>
          <a:bodyPr/>
          <a:lstStyle>
            <a:lvl1pPr>
              <a:defRPr/>
            </a:lvl1pPr>
          </a:lstStyle>
          <a:p>
            <a:pPr>
              <a:defRPr/>
            </a:pPr>
            <a:fld id="{EFB34024-557C-4A84-8422-0CE9635EE3F8}" type="slidenum">
              <a:rPr/>
              <a:pPr>
                <a:defRPr/>
              </a:pPr>
              <a:t>‹#›</a:t>
            </a:fld>
            <a:endParaRPr dirty="0"/>
          </a:p>
        </p:txBody>
      </p:sp>
    </p:spTree>
    <p:extLst>
      <p:ext uri="{BB962C8B-B14F-4D97-AF65-F5344CB8AC3E}">
        <p14:creationId xmlns:p14="http://schemas.microsoft.com/office/powerpoint/2010/main" val="3603330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1 Title and Content(logo)">
    <p:spTree>
      <p:nvGrpSpPr>
        <p:cNvPr id="1" name=""/>
        <p:cNvGrpSpPr/>
        <p:nvPr/>
      </p:nvGrpSpPr>
      <p:grpSpPr>
        <a:xfrm>
          <a:off x="0" y="0"/>
          <a:ext cx="0" cy="0"/>
          <a:chOff x="0" y="0"/>
          <a:chExt cx="0" cy="0"/>
        </a:xfrm>
      </p:grpSpPr>
      <p:sp>
        <p:nvSpPr>
          <p:cNvPr id="4" name="Title 1"/>
          <p:cNvSpPr>
            <a:spLocks noGrp="1"/>
          </p:cNvSpPr>
          <p:nvPr>
            <p:ph type="title"/>
          </p:nvPr>
        </p:nvSpPr>
        <p:spPr>
          <a:xfrm>
            <a:off x="396693" y="76339"/>
            <a:ext cx="8548960" cy="833780"/>
          </a:xfrm>
          <a:prstGeom prst="rect">
            <a:avLst/>
          </a:prstGeom>
        </p:spPr>
        <p:txBody>
          <a:bodyPr anchor="ctr"/>
          <a:lstStyle>
            <a:lvl1pPr>
              <a:defRPr sz="2400" b="1">
                <a:solidFill>
                  <a:schemeClr val="accent1">
                    <a:lumMod val="75000"/>
                  </a:schemeClr>
                </a:solidFill>
              </a:defRPr>
            </a:lvl1pPr>
          </a:lstStyle>
          <a:p>
            <a:r>
              <a:rPr lang="en-US" dirty="0"/>
              <a:t>Click to edit Master title style</a:t>
            </a:r>
            <a:endParaRPr lang="en-ZA" dirty="0"/>
          </a:p>
        </p:txBody>
      </p:sp>
      <p:sp>
        <p:nvSpPr>
          <p:cNvPr id="5" name="Content Placeholder 2"/>
          <p:cNvSpPr>
            <a:spLocks noGrp="1"/>
          </p:cNvSpPr>
          <p:nvPr>
            <p:ph idx="1"/>
          </p:nvPr>
        </p:nvSpPr>
        <p:spPr>
          <a:xfrm>
            <a:off x="396702" y="1196752"/>
            <a:ext cx="11258964" cy="4948775"/>
          </a:xfrm>
          <a:prstGeom prst="rect">
            <a:avLst/>
          </a:prstGeom>
        </p:spPr>
        <p:txBody>
          <a:bodyPr/>
          <a:lstStyle>
            <a:lvl1pPr algn="l">
              <a:defRPr>
                <a:solidFill>
                  <a:schemeClr val="accent1">
                    <a:lumMod val="75000"/>
                  </a:schemeClr>
                </a:solidFill>
              </a:defRPr>
            </a:lvl1pPr>
            <a:lvl2pPr algn="l">
              <a:defRPr>
                <a:solidFill>
                  <a:schemeClr val="accent1">
                    <a:lumMod val="75000"/>
                  </a:schemeClr>
                </a:solidFill>
              </a:defRPr>
            </a:lvl2pPr>
            <a:lvl3pPr algn="l">
              <a:defRPr>
                <a:solidFill>
                  <a:schemeClr val="accent1">
                    <a:lumMod val="75000"/>
                  </a:schemeClr>
                </a:solidFill>
              </a:defRPr>
            </a:lvl3pPr>
            <a:lvl4pPr algn="l">
              <a:defRPr>
                <a:solidFill>
                  <a:schemeClr val="accent1">
                    <a:lumMod val="75000"/>
                  </a:schemeClr>
                </a:solidFill>
              </a:defRPr>
            </a:lvl4pPr>
            <a:lvl5pPr algn="l">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Box 5"/>
          <p:cNvSpPr txBox="1"/>
          <p:nvPr userDrawn="1"/>
        </p:nvSpPr>
        <p:spPr>
          <a:xfrm>
            <a:off x="266215" y="6514009"/>
            <a:ext cx="4521895" cy="215444"/>
          </a:xfrm>
          <a:prstGeom prst="rect">
            <a:avLst/>
          </a:prstGeom>
          <a:noFill/>
        </p:spPr>
        <p:txBody>
          <a:bodyPr wrap="square" rtlCol="0">
            <a:spAutoFit/>
          </a:bodyPr>
          <a:lstStyle/>
          <a:p>
            <a:r>
              <a:rPr lang="en-US" sz="800" dirty="0">
                <a:solidFill>
                  <a:schemeClr val="accent1">
                    <a:lumMod val="75000"/>
                  </a:schemeClr>
                </a:solidFill>
                <a:ea typeface="ＭＳ Ｐゴシック" charset="0"/>
              </a:rPr>
              <a:t>COPYRIGHT © 2018 OAKTON  </a:t>
            </a:r>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2081297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2 Title and 2 Column Content(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97" y="1291760"/>
            <a:ext cx="5495760" cy="4186080"/>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6298671" y="1292235"/>
            <a:ext cx="5497515" cy="4186207"/>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dirty="0"/>
              <a:t>Click to edit Master title style</a:t>
            </a:r>
            <a:endParaRPr lang="en-ZA" dirty="0"/>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915514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3 Title and Chart(logo)">
    <p:spTree>
      <p:nvGrpSpPr>
        <p:cNvPr id="1" name=""/>
        <p:cNvGrpSpPr/>
        <p:nvPr/>
      </p:nvGrpSpPr>
      <p:grpSpPr>
        <a:xfrm>
          <a:off x="0" y="0"/>
          <a:ext cx="0" cy="0"/>
          <a:chOff x="0" y="0"/>
          <a:chExt cx="0" cy="0"/>
        </a:xfrm>
      </p:grpSpPr>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
        <p:nvSpPr>
          <p:cNvPr id="4" name="Title 1"/>
          <p:cNvSpPr>
            <a:spLocks noGrp="1"/>
          </p:cNvSpPr>
          <p:nvPr>
            <p:ph type="title"/>
          </p:nvPr>
        </p:nvSpPr>
        <p:spPr>
          <a:xfrm>
            <a:off x="396693" y="76339"/>
            <a:ext cx="8548960" cy="833780"/>
          </a:xfrm>
          <a:prstGeom prst="rect">
            <a:avLst/>
          </a:prstGeom>
        </p:spPr>
        <p:txBody>
          <a:bodyPr anchor="ctr"/>
          <a:lstStyle>
            <a:lvl1pPr>
              <a:defRPr b="1">
                <a:solidFill>
                  <a:schemeClr val="tx1">
                    <a:lumMod val="75000"/>
                  </a:schemeClr>
                </a:solidFill>
              </a:defRPr>
            </a:lvl1pPr>
          </a:lstStyle>
          <a:p>
            <a:r>
              <a:rPr lang="en-US" dirty="0"/>
              <a:t>Click to edit Master title style</a:t>
            </a:r>
            <a:endParaRPr lang="en-ZA" dirty="0"/>
          </a:p>
        </p:txBody>
      </p:sp>
      <p:sp>
        <p:nvSpPr>
          <p:cNvPr id="5" name="Content Placeholder 2"/>
          <p:cNvSpPr>
            <a:spLocks noGrp="1"/>
          </p:cNvSpPr>
          <p:nvPr>
            <p:ph idx="1"/>
          </p:nvPr>
        </p:nvSpPr>
        <p:spPr>
          <a:xfrm>
            <a:off x="396702" y="1051229"/>
            <a:ext cx="11258964" cy="4519149"/>
          </a:xfrm>
          <a:prstGeom prst="rect">
            <a:avLst/>
          </a:prstGeom>
        </p:spPr>
        <p:txBody>
          <a:bodyPr/>
          <a:lstStyle>
            <a:lvl1pPr algn="l">
              <a:defRPr>
                <a:solidFill>
                  <a:schemeClr val="tx1">
                    <a:lumMod val="75000"/>
                  </a:schemeClr>
                </a:solidFill>
              </a:defRPr>
            </a:lvl1pPr>
            <a:lvl2pPr algn="l">
              <a:defRPr>
                <a:solidFill>
                  <a:schemeClr val="tx1">
                    <a:lumMod val="75000"/>
                  </a:schemeClr>
                </a:solidFill>
              </a:defRPr>
            </a:lvl2pPr>
            <a:lvl3pPr algn="l">
              <a:defRPr>
                <a:solidFill>
                  <a:schemeClr val="tx1">
                    <a:lumMod val="75000"/>
                  </a:schemeClr>
                </a:solidFill>
              </a:defRPr>
            </a:lvl3pPr>
            <a:lvl4pPr algn="l">
              <a:defRPr>
                <a:solidFill>
                  <a:schemeClr val="tx1">
                    <a:lumMod val="75000"/>
                  </a:schemeClr>
                </a:solidFill>
              </a:defRPr>
            </a:lvl4pPr>
            <a:lvl5pPr algn="l">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Box 5"/>
          <p:cNvSpPr txBox="1"/>
          <p:nvPr userDrawn="1"/>
        </p:nvSpPr>
        <p:spPr>
          <a:xfrm>
            <a:off x="266215" y="6514009"/>
            <a:ext cx="4521895" cy="215444"/>
          </a:xfrm>
          <a:prstGeom prst="rect">
            <a:avLst/>
          </a:prstGeom>
          <a:noFill/>
        </p:spPr>
        <p:txBody>
          <a:bodyPr wrap="square" rtlCol="0">
            <a:spAutoFit/>
          </a:bodyPr>
          <a:lstStyle/>
          <a:p>
            <a:r>
              <a:rPr lang="en-US" sz="800" dirty="0">
                <a:solidFill>
                  <a:schemeClr val="accent1">
                    <a:lumMod val="75000"/>
                  </a:schemeClr>
                </a:solidFill>
                <a:ea typeface="ＭＳ Ｐゴシック" charset="0"/>
              </a:rPr>
              <a:t>COPYRIGHT © 2018 OAKTON  </a:t>
            </a:r>
          </a:p>
        </p:txBody>
      </p:sp>
    </p:spTree>
    <p:extLst>
      <p:ext uri="{BB962C8B-B14F-4D97-AF65-F5344CB8AC3E}">
        <p14:creationId xmlns:p14="http://schemas.microsoft.com/office/powerpoint/2010/main" val="2990396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5.4 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396693" y="76339"/>
            <a:ext cx="8548960" cy="833780"/>
          </a:xfrm>
          <a:prstGeom prst="rect">
            <a:avLst/>
          </a:prstGeom>
        </p:spPr>
        <p:txBody>
          <a:bodyPr anchor="ctr"/>
          <a:lstStyle>
            <a:lvl1pPr>
              <a:defRPr sz="2400" b="1">
                <a:solidFill>
                  <a:schemeClr val="accent1">
                    <a:lumMod val="75000"/>
                  </a:schemeClr>
                </a:solidFill>
              </a:defRPr>
            </a:lvl1pPr>
          </a:lstStyle>
          <a:p>
            <a:r>
              <a:rPr lang="en-US" dirty="0"/>
              <a:t>Click to edit Master title style</a:t>
            </a:r>
            <a:endParaRPr lang="en-ZA" dirty="0"/>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
        <p:nvSpPr>
          <p:cNvPr id="4" name="TextBox 3"/>
          <p:cNvSpPr txBox="1"/>
          <p:nvPr userDrawn="1"/>
        </p:nvSpPr>
        <p:spPr>
          <a:xfrm>
            <a:off x="266215" y="6514009"/>
            <a:ext cx="4521895" cy="215444"/>
          </a:xfrm>
          <a:prstGeom prst="rect">
            <a:avLst/>
          </a:prstGeom>
          <a:noFill/>
        </p:spPr>
        <p:txBody>
          <a:bodyPr wrap="square" rtlCol="0">
            <a:spAutoFit/>
          </a:bodyPr>
          <a:lstStyle/>
          <a:p>
            <a:r>
              <a:rPr lang="en-US" sz="800" dirty="0">
                <a:solidFill>
                  <a:schemeClr val="accent1">
                    <a:lumMod val="75000"/>
                  </a:schemeClr>
                </a:solidFill>
                <a:ea typeface="ＭＳ Ｐゴシック" charset="0"/>
              </a:rPr>
              <a:t>COPYRIGHT © 2018 OAKTON  </a:t>
            </a:r>
          </a:p>
        </p:txBody>
      </p:sp>
    </p:spTree>
    <p:extLst>
      <p:ext uri="{BB962C8B-B14F-4D97-AF65-F5344CB8AC3E}">
        <p14:creationId xmlns:p14="http://schemas.microsoft.com/office/powerpoint/2010/main" val="663825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8. Chart Layout(logo)">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95822" y="1246515"/>
            <a:ext cx="11400367" cy="381000"/>
          </a:xfrm>
          <a:prstGeom prst="rect">
            <a:avLst/>
          </a:prstGeom>
        </p:spPr>
        <p:txBody>
          <a:bodyPr/>
          <a:lstStyle>
            <a:lvl1pPr algn="ctr">
              <a:defRPr sz="1400">
                <a:solidFill>
                  <a:schemeClr val="tx1"/>
                </a:solidFill>
              </a:defRPr>
            </a:lvl1pPr>
            <a:lvl2pPr marL="90484" indent="0" algn="ctr">
              <a:buNone/>
              <a:defRPr sz="1400"/>
            </a:lvl2pPr>
          </a:lstStyle>
          <a:p>
            <a:pPr lvl="0"/>
            <a:r>
              <a:rPr lang="en-US" dirty="0"/>
              <a:t>Click to edit Master text styles</a:t>
            </a:r>
          </a:p>
        </p:txBody>
      </p:sp>
      <p:sp>
        <p:nvSpPr>
          <p:cNvPr id="6" name="Chart Placeholder 5"/>
          <p:cNvSpPr>
            <a:spLocks noGrp="1"/>
          </p:cNvSpPr>
          <p:nvPr>
            <p:ph type="chart" sz="quarter" idx="11"/>
          </p:nvPr>
        </p:nvSpPr>
        <p:spPr>
          <a:xfrm>
            <a:off x="396697" y="2060848"/>
            <a:ext cx="11399492" cy="410877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dirty="0">
                <a:solidFill>
                  <a:schemeClr val="lt1"/>
                </a:solidFill>
              </a:defRPr>
            </a:lvl1pPr>
          </a:lstStyle>
          <a:p>
            <a:pPr lvl="0" algn="ctr">
              <a:lnSpc>
                <a:spcPct val="110000"/>
              </a:lnSpc>
              <a:spcBef>
                <a:spcPts val="200"/>
              </a:spcBef>
              <a:spcAft>
                <a:spcPts val="200"/>
              </a:spcAft>
            </a:pPr>
            <a:r>
              <a:rPr lang="en-US"/>
              <a:t>Click icon to add chart</a:t>
            </a:r>
            <a:endParaRPr lang="en-ZA" dirty="0"/>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a:t>Click to edit Master title style</a:t>
            </a:r>
            <a:endParaRPr lang="en-ZA"/>
          </a:p>
        </p:txBody>
      </p:sp>
      <p:pic>
        <p:nvPicPr>
          <p:cNvPr id="8" name="Picture 7"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
        <p:nvSpPr>
          <p:cNvPr id="9" name="TextBox 8"/>
          <p:cNvSpPr txBox="1"/>
          <p:nvPr userDrawn="1"/>
        </p:nvSpPr>
        <p:spPr>
          <a:xfrm>
            <a:off x="266215" y="6514009"/>
            <a:ext cx="4521895" cy="215444"/>
          </a:xfrm>
          <a:prstGeom prst="rect">
            <a:avLst/>
          </a:prstGeom>
          <a:noFill/>
        </p:spPr>
        <p:txBody>
          <a:bodyPr wrap="square" rtlCol="0">
            <a:spAutoFit/>
          </a:bodyPr>
          <a:lstStyle/>
          <a:p>
            <a:r>
              <a:rPr lang="en-US" sz="800" dirty="0">
                <a:solidFill>
                  <a:schemeClr val="accent1">
                    <a:lumMod val="75000"/>
                  </a:schemeClr>
                </a:solidFill>
                <a:ea typeface="ＭＳ Ｐゴシック" charset="0"/>
              </a:rPr>
              <a:t>COPYRIGHT © 2018 OAKTON  </a:t>
            </a:r>
          </a:p>
        </p:txBody>
      </p:sp>
    </p:spTree>
    <p:extLst>
      <p:ext uri="{BB962C8B-B14F-4D97-AF65-F5344CB8AC3E}">
        <p14:creationId xmlns:p14="http://schemas.microsoft.com/office/powerpoint/2010/main" val="1043315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0.1 Divider slide(option1)">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1">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chemeClr val="accent1">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2644186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0.2 Divider slide(option2)">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3">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F6957B"/>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3220372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0.3 Divider slide(option3)">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rgbClr val="FFE16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chemeClr val="accent4">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2818692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0.4 Divider slide(option4)">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53D5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1022552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1.1 Divider slide(option1)">
    <p:spTree>
      <p:nvGrpSpPr>
        <p:cNvPr id="1" name=""/>
        <p:cNvGrpSpPr/>
        <p:nvPr/>
      </p:nvGrpSpPr>
      <p:grpSpPr>
        <a:xfrm>
          <a:off x="0" y="0"/>
          <a:ext cx="0" cy="0"/>
          <a:chOff x="0" y="0"/>
          <a:chExt cx="0" cy="0"/>
        </a:xfrm>
      </p:grpSpPr>
      <p:sp>
        <p:nvSpPr>
          <p:cNvPr id="8" name="Title 1"/>
          <p:cNvSpPr>
            <a:spLocks noGrp="1"/>
          </p:cNvSpPr>
          <p:nvPr>
            <p:ph type="title"/>
          </p:nvPr>
        </p:nvSpPr>
        <p:spPr>
          <a:xfrm>
            <a:off x="403123" y="3053327"/>
            <a:ext cx="11385769" cy="751351"/>
          </a:xfrm>
          <a:prstGeom prst="rect">
            <a:avLst/>
          </a:prstGeom>
        </p:spPr>
        <p:txBody>
          <a:bodyPr anchor="ctr"/>
          <a:lstStyle>
            <a:lvl1pPr algn="ctr">
              <a:defRPr sz="3600" b="1">
                <a:effectLst/>
              </a:defRPr>
            </a:lvl1pPr>
          </a:lstStyle>
          <a:p>
            <a:r>
              <a:rPr lang="en-US" dirty="0"/>
              <a:t>Click to edit Master title style</a:t>
            </a:r>
            <a:endParaRPr lang="en-ZA" dirty="0"/>
          </a:p>
        </p:txBody>
      </p:sp>
      <p:sp>
        <p:nvSpPr>
          <p:cNvPr id="3" name="TextBox 2"/>
          <p:cNvSpPr txBox="1"/>
          <p:nvPr userDrawn="1"/>
        </p:nvSpPr>
        <p:spPr>
          <a:xfrm>
            <a:off x="252221" y="6458025"/>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2015 Dimension Data  </a:t>
            </a:r>
          </a:p>
        </p:txBody>
      </p:sp>
    </p:spTree>
    <p:extLst>
      <p:ext uri="{BB962C8B-B14F-4D97-AF65-F5344CB8AC3E}">
        <p14:creationId xmlns:p14="http://schemas.microsoft.com/office/powerpoint/2010/main" val="152688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8"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dirty="0"/>
          </a:p>
        </p:txBody>
      </p:sp>
      <p:sp>
        <p:nvSpPr>
          <p:cNvPr id="19"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p:cNvSpPr>
            <a:spLocks noGrp="1"/>
          </p:cNvSpPr>
          <p:nvPr>
            <p:ph idx="13"/>
          </p:nvPr>
        </p:nvSpPr>
        <p:spPr>
          <a:xfrm>
            <a:off x="623392" y="2184317"/>
            <a:ext cx="5390389" cy="3965825"/>
          </a:xfrm>
        </p:spPr>
        <p:txBody>
          <a:bodyPr/>
          <a:lstStyle>
            <a:lvl1pPr marL="342900" indent="-342900">
              <a:buFont typeface="Calibri" pitchFamily="34" charset="0"/>
              <a:buChar char="—"/>
              <a:defRPr sz="2400"/>
            </a:lvl1pPr>
            <a:lvl2pPr marL="742950" indent="-285750">
              <a:buFont typeface="Arial" pitchFamily="34" charset="0"/>
              <a:buChar char="•"/>
              <a:defRPr sz="2000"/>
            </a:lvl2pPr>
            <a:lvl3pPr marL="1143000" indent="-228600">
              <a:buFont typeface="Calibri" pitchFamily="34" charset="0"/>
              <a:buChar char="—"/>
              <a:defRPr sz="1800"/>
            </a:lvl3pPr>
            <a:lvl4pPr marL="1600200" indent="-228600">
              <a:buFont typeface="Arial" pitchFamily="34" charset="0"/>
              <a:buChar cha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4" name="Content Placeholder 2"/>
          <p:cNvSpPr>
            <a:spLocks noGrp="1"/>
          </p:cNvSpPr>
          <p:nvPr>
            <p:ph idx="14"/>
          </p:nvPr>
        </p:nvSpPr>
        <p:spPr>
          <a:xfrm>
            <a:off x="6192011" y="2184317"/>
            <a:ext cx="5390389" cy="3965825"/>
          </a:xfrm>
        </p:spPr>
        <p:txBody>
          <a:bodyPr/>
          <a:lstStyle>
            <a:lvl1pPr marL="342900" indent="-342900">
              <a:buFont typeface="Calibri" pitchFamily="34" charset="0"/>
              <a:buChar char="—"/>
              <a:defRPr sz="2400"/>
            </a:lvl1pPr>
            <a:lvl2pPr marL="742950" indent="-285750">
              <a:buFont typeface="Arial" pitchFamily="34" charset="0"/>
              <a:buChar char="•"/>
              <a:defRPr sz="2000"/>
            </a:lvl2pPr>
            <a:lvl3pPr marL="1143000" indent="-228600">
              <a:buFont typeface="Calibri" pitchFamily="34" charset="0"/>
              <a:buChar char="—"/>
              <a:defRPr sz="1800"/>
            </a:lvl3pPr>
            <a:lvl4pPr marL="1600200" indent="-228600">
              <a:buFont typeface="Arial" pitchFamily="34" charset="0"/>
              <a:buChar cha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Rectangle 4"/>
          <p:cNvSpPr>
            <a:spLocks noGrp="1" noChangeArrowheads="1"/>
          </p:cNvSpPr>
          <p:nvPr>
            <p:ph type="ftr" sz="quarter" idx="15"/>
          </p:nvPr>
        </p:nvSpPr>
        <p:spPr>
          <a:ln/>
        </p:spPr>
        <p:txBody>
          <a:bodyPr/>
          <a:lstStyle>
            <a:lvl1pPr>
              <a:defRPr/>
            </a:lvl1pPr>
          </a:lstStyle>
          <a:p>
            <a:pPr>
              <a:defRPr/>
            </a:pPr>
            <a:r>
              <a:rPr lang="en-AU" dirty="0"/>
              <a:t>www.oakton.com.au</a:t>
            </a:r>
            <a:endParaRPr lang="en-US" dirty="0"/>
          </a:p>
        </p:txBody>
      </p:sp>
      <p:sp>
        <p:nvSpPr>
          <p:cNvPr id="8" name="Slide Number Placeholder 1"/>
          <p:cNvSpPr>
            <a:spLocks noGrp="1"/>
          </p:cNvSpPr>
          <p:nvPr>
            <p:ph type="sldNum" sz="quarter" idx="16"/>
          </p:nvPr>
        </p:nvSpPr>
        <p:spPr>
          <a:ln/>
        </p:spPr>
        <p:txBody>
          <a:bodyPr/>
          <a:lstStyle>
            <a:lvl1pPr>
              <a:defRPr/>
            </a:lvl1pPr>
          </a:lstStyle>
          <a:p>
            <a:pPr>
              <a:defRPr/>
            </a:pPr>
            <a:fld id="{B2B29CA2-F3F5-4241-A348-C2D629FF0512}" type="slidenum">
              <a:rPr/>
              <a:pPr>
                <a:defRPr/>
              </a:pPr>
              <a:t>‹#›</a:t>
            </a:fld>
            <a:endParaRPr dirty="0"/>
          </a:p>
        </p:txBody>
      </p:sp>
    </p:spTree>
    <p:extLst>
      <p:ext uri="{BB962C8B-B14F-4D97-AF65-F5344CB8AC3E}">
        <p14:creationId xmlns:p14="http://schemas.microsoft.com/office/powerpoint/2010/main" val="9171826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1.2 Divider slide(option2)">
    <p:spTree>
      <p:nvGrpSpPr>
        <p:cNvPr id="1" name=""/>
        <p:cNvGrpSpPr/>
        <p:nvPr/>
      </p:nvGrpSpPr>
      <p:grpSpPr>
        <a:xfrm>
          <a:off x="0" y="0"/>
          <a:ext cx="0" cy="0"/>
          <a:chOff x="0" y="0"/>
          <a:chExt cx="0" cy="0"/>
        </a:xfrm>
      </p:grpSpPr>
      <p:sp>
        <p:nvSpPr>
          <p:cNvPr id="8" name="Title 1"/>
          <p:cNvSpPr>
            <a:spLocks noGrp="1"/>
          </p:cNvSpPr>
          <p:nvPr>
            <p:ph type="title"/>
          </p:nvPr>
        </p:nvSpPr>
        <p:spPr>
          <a:xfrm>
            <a:off x="403123" y="3053327"/>
            <a:ext cx="11385769" cy="751351"/>
          </a:xfrm>
          <a:prstGeom prst="rect">
            <a:avLst/>
          </a:prstGeom>
        </p:spPr>
        <p:txBody>
          <a:bodyPr anchor="ctr"/>
          <a:lstStyle>
            <a:lvl1pPr algn="ctr">
              <a:defRPr sz="3600" b="1">
                <a:effectLst/>
              </a:defRPr>
            </a:lvl1pPr>
          </a:lstStyle>
          <a:p>
            <a:r>
              <a:rPr lang="en-US" dirty="0"/>
              <a:t>Click to edit Master title style</a:t>
            </a:r>
            <a:endParaRPr lang="en-ZA" dirty="0"/>
          </a:p>
        </p:txBody>
      </p:sp>
      <p:sp>
        <p:nvSpPr>
          <p:cNvPr id="3" name="TextBox 2"/>
          <p:cNvSpPr txBox="1"/>
          <p:nvPr userDrawn="1"/>
        </p:nvSpPr>
        <p:spPr>
          <a:xfrm>
            <a:off x="252221" y="6458025"/>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2015 Dimension Data  </a:t>
            </a:r>
          </a:p>
        </p:txBody>
      </p:sp>
    </p:spTree>
    <p:extLst>
      <p:ext uri="{BB962C8B-B14F-4D97-AF65-F5344CB8AC3E}">
        <p14:creationId xmlns:p14="http://schemas.microsoft.com/office/powerpoint/2010/main" val="685455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1.3 Divider slide(option3)">
    <p:spTree>
      <p:nvGrpSpPr>
        <p:cNvPr id="1" name=""/>
        <p:cNvGrpSpPr/>
        <p:nvPr/>
      </p:nvGrpSpPr>
      <p:grpSpPr>
        <a:xfrm>
          <a:off x="0" y="0"/>
          <a:ext cx="0" cy="0"/>
          <a:chOff x="0" y="0"/>
          <a:chExt cx="0" cy="0"/>
        </a:xfrm>
      </p:grpSpPr>
      <p:sp>
        <p:nvSpPr>
          <p:cNvPr id="8" name="Title 1"/>
          <p:cNvSpPr>
            <a:spLocks noGrp="1"/>
          </p:cNvSpPr>
          <p:nvPr>
            <p:ph type="title"/>
          </p:nvPr>
        </p:nvSpPr>
        <p:spPr>
          <a:xfrm>
            <a:off x="403123" y="3053327"/>
            <a:ext cx="11385769" cy="751351"/>
          </a:xfrm>
          <a:prstGeom prst="rect">
            <a:avLst/>
          </a:prstGeom>
        </p:spPr>
        <p:txBody>
          <a:bodyPr anchor="ctr"/>
          <a:lstStyle>
            <a:lvl1pPr algn="ctr">
              <a:defRPr sz="3600" b="1">
                <a:effectLst/>
              </a:defRPr>
            </a:lvl1pPr>
          </a:lstStyle>
          <a:p>
            <a:r>
              <a:rPr lang="en-US" dirty="0"/>
              <a:t>Click to edit Master title style</a:t>
            </a:r>
            <a:endParaRPr lang="en-ZA" dirty="0"/>
          </a:p>
        </p:txBody>
      </p:sp>
      <p:sp>
        <p:nvSpPr>
          <p:cNvPr id="3" name="TextBox 2"/>
          <p:cNvSpPr txBox="1"/>
          <p:nvPr userDrawn="1"/>
        </p:nvSpPr>
        <p:spPr>
          <a:xfrm>
            <a:off x="252221" y="6458025"/>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2015 Dimension Data  </a:t>
            </a:r>
          </a:p>
        </p:txBody>
      </p:sp>
    </p:spTree>
    <p:extLst>
      <p:ext uri="{BB962C8B-B14F-4D97-AF65-F5344CB8AC3E}">
        <p14:creationId xmlns:p14="http://schemas.microsoft.com/office/powerpoint/2010/main" val="227831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1.4 Divider slide(option4)">
    <p:spTree>
      <p:nvGrpSpPr>
        <p:cNvPr id="1" name=""/>
        <p:cNvGrpSpPr/>
        <p:nvPr/>
      </p:nvGrpSpPr>
      <p:grpSpPr>
        <a:xfrm>
          <a:off x="0" y="0"/>
          <a:ext cx="0" cy="0"/>
          <a:chOff x="0" y="0"/>
          <a:chExt cx="0" cy="0"/>
        </a:xfrm>
      </p:grpSpPr>
      <p:sp>
        <p:nvSpPr>
          <p:cNvPr id="8" name="Title 1"/>
          <p:cNvSpPr>
            <a:spLocks noGrp="1"/>
          </p:cNvSpPr>
          <p:nvPr>
            <p:ph type="title"/>
          </p:nvPr>
        </p:nvSpPr>
        <p:spPr>
          <a:xfrm>
            <a:off x="403123" y="3053327"/>
            <a:ext cx="11385769" cy="751351"/>
          </a:xfrm>
          <a:prstGeom prst="rect">
            <a:avLst/>
          </a:prstGeom>
          <a:effectLst/>
        </p:spPr>
        <p:txBody>
          <a:bodyPr anchor="ctr"/>
          <a:lstStyle>
            <a:lvl1pPr algn="ctr">
              <a:defRPr sz="3600" b="1">
                <a:effectLst/>
              </a:defRPr>
            </a:lvl1pPr>
          </a:lstStyle>
          <a:p>
            <a:r>
              <a:rPr lang="en-US" dirty="0"/>
              <a:t>Click to edit Master title style</a:t>
            </a:r>
            <a:endParaRPr lang="en-ZA" dirty="0"/>
          </a:p>
        </p:txBody>
      </p:sp>
      <p:sp>
        <p:nvSpPr>
          <p:cNvPr id="3" name="TextBox 2"/>
          <p:cNvSpPr txBox="1"/>
          <p:nvPr userDrawn="1"/>
        </p:nvSpPr>
        <p:spPr>
          <a:xfrm>
            <a:off x="252221" y="6458025"/>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2015 Dimension Data  </a:t>
            </a:r>
          </a:p>
        </p:txBody>
      </p:sp>
    </p:spTree>
    <p:extLst>
      <p:ext uri="{BB962C8B-B14F-4D97-AF65-F5344CB8AC3E}">
        <p14:creationId xmlns:p14="http://schemas.microsoft.com/office/powerpoint/2010/main" val="1267082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2.1 Title Slide (option1)">
    <p:spTree>
      <p:nvGrpSpPr>
        <p:cNvPr id="1" name=""/>
        <p:cNvGrpSpPr/>
        <p:nvPr/>
      </p:nvGrpSpPr>
      <p:grpSpPr>
        <a:xfrm>
          <a:off x="0" y="0"/>
          <a:ext cx="0" cy="0"/>
          <a:chOff x="0" y="0"/>
          <a:chExt cx="0" cy="0"/>
        </a:xfrm>
      </p:grpSpPr>
      <p:pic>
        <p:nvPicPr>
          <p:cNvPr id="2" name="Picture 1" descr="0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 t="50893" r="17" b="3378"/>
          <a:stretch/>
        </p:blipFill>
        <p:spPr>
          <a:xfrm>
            <a:off x="-1" y="9"/>
            <a:ext cx="12189884"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pic>
        <p:nvPicPr>
          <p:cNvPr id="4" name="Picture 3" descr="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3493" y="-243840"/>
            <a:ext cx="11492992" cy="6030976"/>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4"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6" name="Rectangle 5"/>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
        <p:nvSpPr>
          <p:cNvPr id="29"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Tree>
    <p:extLst>
      <p:ext uri="{BB962C8B-B14F-4D97-AF65-F5344CB8AC3E}">
        <p14:creationId xmlns:p14="http://schemas.microsoft.com/office/powerpoint/2010/main" val="432860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2.1 Title Slide (option1)">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l="147" t="19809" r="157" b="11806"/>
          <a:stretch/>
        </p:blipFill>
        <p:spPr>
          <a:xfrm>
            <a:off x="0" y="9"/>
            <a:ext cx="12192000"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32" name="Picture 3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33493" y="-243840"/>
            <a:ext cx="11492992" cy="6030976"/>
          </a:xfrm>
          <a:prstGeom prst="rect">
            <a:avLst/>
          </a:prstGeom>
        </p:spPr>
      </p:pic>
      <p:sp>
        <p:nvSpPr>
          <p:cNvPr id="28" name="Rectangle 27"/>
          <p:cNvSpPr/>
          <p:nvPr userDrawn="1"/>
        </p:nvSpPr>
        <p:spPr>
          <a:xfrm>
            <a:off x="3042653" y="2412186"/>
            <a:ext cx="6094439" cy="919828"/>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3"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
        <p:nvSpPr>
          <p:cNvPr id="1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Tree>
    <p:extLst>
      <p:ext uri="{BB962C8B-B14F-4D97-AF65-F5344CB8AC3E}">
        <p14:creationId xmlns:p14="http://schemas.microsoft.com/office/powerpoint/2010/main" val="819606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2.1 Title Slide (option1)">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l="17" t="21105" r="17" b="16397"/>
          <a:stretch/>
        </p:blipFill>
        <p:spPr>
          <a:xfrm>
            <a:off x="2" y="9"/>
            <a:ext cx="12189884"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26" name="Picture 2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87207" y="-243840"/>
            <a:ext cx="11385580" cy="6030976"/>
          </a:xfrm>
          <a:prstGeom prst="rect">
            <a:avLst/>
          </a:prstGeom>
        </p:spPr>
      </p:pic>
      <p:sp>
        <p:nvSpPr>
          <p:cNvPr id="6" name="Rectangle 5"/>
          <p:cNvSpPr/>
          <p:nvPr userDrawn="1"/>
        </p:nvSpPr>
        <p:spPr>
          <a:xfrm>
            <a:off x="3042653" y="2412186"/>
            <a:ext cx="6094439" cy="919828"/>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7"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39759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_2.1 Title Slide (option1)">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t="14756" r="-18" b="14756"/>
          <a:stretch/>
        </p:blipFill>
        <p:spPr>
          <a:xfrm>
            <a:off x="8" y="9"/>
            <a:ext cx="12191999"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33" name="Picture 3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33493" y="-235712"/>
            <a:ext cx="11492992" cy="6014720"/>
          </a:xfrm>
          <a:prstGeom prst="rect">
            <a:avLst/>
          </a:prstGeom>
        </p:spPr>
      </p:pic>
      <p:sp>
        <p:nvSpPr>
          <p:cNvPr id="6" name="Rectangle 5"/>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34"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829008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5_2.1 Title Slide (option1)">
    <p:spTree>
      <p:nvGrpSpPr>
        <p:cNvPr id="1" name=""/>
        <p:cNvGrpSpPr/>
        <p:nvPr/>
      </p:nvGrpSpPr>
      <p:grpSpPr>
        <a:xfrm>
          <a:off x="0" y="0"/>
          <a:ext cx="0" cy="0"/>
          <a:chOff x="0" y="0"/>
          <a:chExt cx="0" cy="0"/>
        </a:xfrm>
      </p:grpSpPr>
      <p:pic>
        <p:nvPicPr>
          <p:cNvPr id="8" name="Picture 7" descr="05.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25063" b="14016"/>
          <a:stretch/>
        </p:blipFill>
        <p:spPr>
          <a:xfrm>
            <a:off x="0" y="9"/>
            <a:ext cx="12192000" cy="5575300"/>
          </a:xfrm>
          <a:prstGeom prst="rect">
            <a:avLst/>
          </a:prstGeom>
        </p:spPr>
      </p:pic>
      <p:sp>
        <p:nvSpPr>
          <p:cNvPr id="5" name="Rectangle 4"/>
          <p:cNvSpPr/>
          <p:nvPr userDrawn="1"/>
        </p:nvSpPr>
        <p:spPr>
          <a:xfrm>
            <a:off x="4" y="10"/>
            <a:ext cx="12189881" cy="2855404"/>
          </a:xfrm>
          <a:prstGeom prst="rect">
            <a:avLst/>
          </a:prstGeom>
          <a:solidFill>
            <a:schemeClr val="tx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3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22" name="Picture 2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6642" y="-243840"/>
            <a:ext cx="11446711" cy="6030976"/>
          </a:xfrm>
          <a:prstGeom prst="rect">
            <a:avLst/>
          </a:prstGeom>
        </p:spPr>
      </p:pic>
      <p:sp>
        <p:nvSpPr>
          <p:cNvPr id="6" name="Rectangle 5"/>
          <p:cNvSpPr/>
          <p:nvPr userDrawn="1"/>
        </p:nvSpPr>
        <p:spPr>
          <a:xfrm>
            <a:off x="3042653" y="2412186"/>
            <a:ext cx="6094439" cy="919828"/>
          </a:xfrm>
          <a:prstGeom prst="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3"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4076606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2.1 Co-branded Title Slide(option1)">
    <p:spTree>
      <p:nvGrpSpPr>
        <p:cNvPr id="1" name=""/>
        <p:cNvGrpSpPr/>
        <p:nvPr/>
      </p:nvGrpSpPr>
      <p:grpSpPr>
        <a:xfrm>
          <a:off x="0" y="0"/>
          <a:ext cx="0" cy="0"/>
          <a:chOff x="0" y="0"/>
          <a:chExt cx="0" cy="0"/>
        </a:xfrm>
      </p:grpSpPr>
      <p:pic>
        <p:nvPicPr>
          <p:cNvPr id="4" name="Picture 3"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6" name="Straight Connector 5"/>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pic>
        <p:nvPicPr>
          <p:cNvPr id="12" name="Picture 11" descr="06.jpg"/>
          <p:cNvPicPr>
            <a:picLocks noChangeAspect="1"/>
          </p:cNvPicPr>
          <p:nvPr userDrawn="1"/>
        </p:nvPicPr>
        <p:blipFill rotWithShape="1">
          <a:blip r:embed="rId3" cstate="email">
            <a:extLst>
              <a:ext uri="{28A0092B-C50C-407E-A947-70E740481C1C}">
                <a14:useLocalDpi xmlns:a14="http://schemas.microsoft.com/office/drawing/2010/main" val="0"/>
              </a:ext>
            </a:extLst>
          </a:blip>
          <a:srcRect l="-1" t="50893" r="17" b="3378"/>
          <a:stretch/>
        </p:blipFill>
        <p:spPr>
          <a:xfrm>
            <a:off x="-1" y="9"/>
            <a:ext cx="12189884" cy="5575300"/>
          </a:xfrm>
          <a:prstGeom prst="rect">
            <a:avLst/>
          </a:prstGeom>
        </p:spPr>
      </p:pic>
      <p:sp>
        <p:nvSpPr>
          <p:cNvPr id="18" name="Rectangle 17"/>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Text Placeholder 12"/>
          <p:cNvSpPr>
            <a:spLocks noGrp="1"/>
          </p:cNvSpPr>
          <p:nvPr>
            <p:ph type="body" sz="quarter" idx="15" hasCustomPrompt="1"/>
          </p:nvPr>
        </p:nvSpPr>
        <p:spPr>
          <a:xfrm>
            <a:off x="3042650" y="1976147"/>
            <a:ext cx="6094437"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20" name="Rectangle 19"/>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22"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
        <p:nvSpPr>
          <p:cNvPr id="13"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276636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2.2 Co-branded Title Slide(option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val="0"/>
              </a:ext>
            </a:extLst>
          </a:blip>
          <a:srcRect t="14756" r="-18" b="14756"/>
          <a:stretch/>
        </p:blipFill>
        <p:spPr>
          <a:xfrm>
            <a:off x="8" y="9"/>
            <a:ext cx="12191999" cy="5575300"/>
          </a:xfrm>
          <a:prstGeom prst="rect">
            <a:avLst/>
          </a:prstGeom>
        </p:spPr>
      </p:pic>
      <p:pic>
        <p:nvPicPr>
          <p:cNvPr id="4" name="Picture 3"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6" name="Straight Connector 5"/>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sp>
        <p:nvSpPr>
          <p:cNvPr id="18" name="Rectangle 17"/>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Text Placeholder 12"/>
          <p:cNvSpPr>
            <a:spLocks noGrp="1"/>
          </p:cNvSpPr>
          <p:nvPr>
            <p:ph type="body" sz="quarter" idx="15" hasCustomPrompt="1"/>
          </p:nvPr>
        </p:nvSpPr>
        <p:spPr>
          <a:xfrm>
            <a:off x="3042650" y="1976147"/>
            <a:ext cx="6094437"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20" name="Rectangle 19"/>
          <p:cNvSpPr/>
          <p:nvPr userDrawn="1"/>
        </p:nvSpPr>
        <p:spPr>
          <a:xfrm>
            <a:off x="3042653" y="2412186"/>
            <a:ext cx="6094439" cy="919828"/>
          </a:xfrm>
          <a:prstGeom prst="rect">
            <a:avLst/>
          </a:prstGeom>
          <a:solidFill>
            <a:srgbClr val="00A9E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21"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2"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44134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4" name="Slide Number Placeholder 1"/>
          <p:cNvSpPr>
            <a:spLocks noGrp="1"/>
          </p:cNvSpPr>
          <p:nvPr>
            <p:ph type="sldNum" sz="quarter" idx="11"/>
          </p:nvPr>
        </p:nvSpPr>
        <p:spPr>
          <a:ln/>
        </p:spPr>
        <p:txBody>
          <a:bodyPr/>
          <a:lstStyle>
            <a:lvl1pPr>
              <a:defRPr/>
            </a:lvl1pPr>
          </a:lstStyle>
          <a:p>
            <a:pPr>
              <a:defRPr/>
            </a:pPr>
            <a:fld id="{C24048AB-4CD1-41A0-A383-E7A115E031F7}" type="slidenum">
              <a:rPr/>
              <a:pPr>
                <a:defRPr/>
              </a:pPr>
              <a:t>‹#›</a:t>
            </a:fld>
            <a:endParaRPr dirty="0"/>
          </a:p>
        </p:txBody>
      </p:sp>
    </p:spTree>
    <p:extLst>
      <p:ext uri="{BB962C8B-B14F-4D97-AF65-F5344CB8AC3E}">
        <p14:creationId xmlns:p14="http://schemas.microsoft.com/office/powerpoint/2010/main" val="3627668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2.3 Co-branded Title Slide(option3)">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val="0"/>
              </a:ext>
            </a:extLst>
          </a:blip>
          <a:srcRect l="147" t="19809" r="157" b="11806"/>
          <a:stretch/>
        </p:blipFill>
        <p:spPr>
          <a:xfrm>
            <a:off x="0" y="9"/>
            <a:ext cx="12192000" cy="5575300"/>
          </a:xfrm>
          <a:prstGeom prst="rect">
            <a:avLst/>
          </a:prstGeom>
        </p:spPr>
      </p:pic>
      <p:pic>
        <p:nvPicPr>
          <p:cNvPr id="4" name="Picture 3"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6" name="Straight Connector 5"/>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sp>
        <p:nvSpPr>
          <p:cNvPr id="18" name="Rectangle 17"/>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Text Placeholder 12"/>
          <p:cNvSpPr>
            <a:spLocks noGrp="1"/>
          </p:cNvSpPr>
          <p:nvPr>
            <p:ph type="body" sz="quarter" idx="15" hasCustomPrompt="1"/>
          </p:nvPr>
        </p:nvSpPr>
        <p:spPr>
          <a:xfrm>
            <a:off x="3042650" y="1976147"/>
            <a:ext cx="6094437"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20" name="Rectangle 19"/>
          <p:cNvSpPr/>
          <p:nvPr userDrawn="1"/>
        </p:nvSpPr>
        <p:spPr>
          <a:xfrm>
            <a:off x="3042653" y="2412186"/>
            <a:ext cx="6094439" cy="919828"/>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21"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2"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61026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2.4 Co-branded Title Slide(image)">
    <p:spTree>
      <p:nvGrpSpPr>
        <p:cNvPr id="1" name=""/>
        <p:cNvGrpSpPr/>
        <p:nvPr/>
      </p:nvGrpSpPr>
      <p:grpSpPr>
        <a:xfrm>
          <a:off x="0" y="0"/>
          <a:ext cx="0" cy="0"/>
          <a:chOff x="0" y="0"/>
          <a:chExt cx="0" cy="0"/>
        </a:xfrm>
      </p:grpSpPr>
      <p:sp>
        <p:nvSpPr>
          <p:cNvPr id="12" name="Picture Placeholder 4"/>
          <p:cNvSpPr>
            <a:spLocks noGrp="1"/>
          </p:cNvSpPr>
          <p:nvPr>
            <p:ph type="pic" sz="quarter" idx="12"/>
          </p:nvPr>
        </p:nvSpPr>
        <p:spPr>
          <a:xfrm>
            <a:off x="0" y="9"/>
            <a:ext cx="12192000" cy="5575300"/>
          </a:xfrm>
          <a:prstGeom prst="rect">
            <a:avLst/>
          </a:prstGeom>
        </p:spPr>
        <p:txBody>
          <a:bodyPr/>
          <a:lstStyle/>
          <a:p>
            <a:r>
              <a:rPr lang="en-US" dirty="0"/>
              <a:t>Drag picture to placeholder or click icon to add</a:t>
            </a:r>
            <a:endParaRPr lang="en-ZA" dirty="0"/>
          </a:p>
        </p:txBody>
      </p:sp>
      <p:pic>
        <p:nvPicPr>
          <p:cNvPr id="4" name="Picture 3"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6" name="Straight Connector 5"/>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sp>
        <p:nvSpPr>
          <p:cNvPr id="19" name="Text Placeholder 12"/>
          <p:cNvSpPr>
            <a:spLocks noGrp="1"/>
          </p:cNvSpPr>
          <p:nvPr>
            <p:ph type="body" sz="quarter" idx="15" hasCustomPrompt="1"/>
          </p:nvPr>
        </p:nvSpPr>
        <p:spPr>
          <a:xfrm>
            <a:off x="3042650" y="1976147"/>
            <a:ext cx="6094437" cy="436033"/>
          </a:xfrm>
          <a:prstGeom prst="rect">
            <a:avLst/>
          </a:prstGeom>
        </p:spPr>
        <p:txBody>
          <a:bodyPr vert="horz" anchor="ctr"/>
          <a:lstStyle>
            <a:lvl1pPr algn="ctr">
              <a:defRPr sz="1100">
                <a:solidFill>
                  <a:schemeClr val="tx2"/>
                </a:solidFill>
              </a:defRPr>
            </a:lvl1pPr>
          </a:lstStyle>
          <a:p>
            <a:pPr lvl="0"/>
            <a:r>
              <a:rPr lang="en-US" dirty="0"/>
              <a:t>CLICK TO ADD DATE</a:t>
            </a:r>
          </a:p>
        </p:txBody>
      </p:sp>
      <p:sp>
        <p:nvSpPr>
          <p:cNvPr id="21"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2"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2466544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5. Co-branded Title and Content slide">
    <p:spTree>
      <p:nvGrpSpPr>
        <p:cNvPr id="1" name=""/>
        <p:cNvGrpSpPr/>
        <p:nvPr/>
      </p:nvGrpSpPr>
      <p:grpSpPr>
        <a:xfrm>
          <a:off x="0" y="0"/>
          <a:ext cx="0" cy="0"/>
          <a:chOff x="0" y="0"/>
          <a:chExt cx="0" cy="0"/>
        </a:xfrm>
      </p:grpSpPr>
      <p:sp>
        <p:nvSpPr>
          <p:cNvPr id="18" name="Title 1"/>
          <p:cNvSpPr>
            <a:spLocks noGrp="1"/>
          </p:cNvSpPr>
          <p:nvPr>
            <p:ph type="title"/>
          </p:nvPr>
        </p:nvSpPr>
        <p:spPr>
          <a:xfrm>
            <a:off x="396693" y="76339"/>
            <a:ext cx="8548960" cy="833780"/>
          </a:xfrm>
          <a:prstGeom prst="rect">
            <a:avLst/>
          </a:prstGeom>
        </p:spPr>
        <p:txBody>
          <a:bodyPr anchor="ctr"/>
          <a:lstStyle>
            <a:lvl1pPr>
              <a:defRPr b="1">
                <a:solidFill>
                  <a:schemeClr val="tx1">
                    <a:lumMod val="75000"/>
                  </a:schemeClr>
                </a:solidFill>
              </a:defRPr>
            </a:lvl1pPr>
          </a:lstStyle>
          <a:p>
            <a:r>
              <a:rPr lang="en-US" dirty="0"/>
              <a:t>Click to edit Master title style</a:t>
            </a:r>
            <a:endParaRPr lang="en-ZA" dirty="0"/>
          </a:p>
        </p:txBody>
      </p:sp>
      <p:sp>
        <p:nvSpPr>
          <p:cNvPr id="19" name="Content Placeholder 2"/>
          <p:cNvSpPr>
            <a:spLocks noGrp="1"/>
          </p:cNvSpPr>
          <p:nvPr>
            <p:ph idx="1"/>
          </p:nvPr>
        </p:nvSpPr>
        <p:spPr>
          <a:xfrm>
            <a:off x="396702" y="1051229"/>
            <a:ext cx="11258964" cy="4295213"/>
          </a:xfrm>
          <a:prstGeom prst="rect">
            <a:avLst/>
          </a:prstGeom>
        </p:spPr>
        <p:txBody>
          <a:bodyPr/>
          <a:lstStyle>
            <a:lvl1pPr algn="l">
              <a:defRPr>
                <a:solidFill>
                  <a:schemeClr val="tx1">
                    <a:lumMod val="75000"/>
                  </a:schemeClr>
                </a:solidFill>
              </a:defRPr>
            </a:lvl1pPr>
            <a:lvl2pPr algn="l">
              <a:defRPr>
                <a:solidFill>
                  <a:schemeClr val="tx1">
                    <a:lumMod val="75000"/>
                  </a:schemeClr>
                </a:solidFill>
              </a:defRPr>
            </a:lvl2pPr>
            <a:lvl3pPr algn="l">
              <a:defRPr>
                <a:solidFill>
                  <a:schemeClr val="tx1">
                    <a:lumMod val="75000"/>
                  </a:schemeClr>
                </a:solidFill>
              </a:defRPr>
            </a:lvl3pPr>
            <a:lvl4pPr algn="l">
              <a:defRPr>
                <a:solidFill>
                  <a:schemeClr val="tx1">
                    <a:lumMod val="75000"/>
                  </a:schemeClr>
                </a:solidFill>
              </a:defRPr>
            </a:lvl4pPr>
            <a:lvl5pPr algn="l">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8" name="Picture 7"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9" name="Straight Connector 8"/>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spTree>
    <p:extLst>
      <p:ext uri="{BB962C8B-B14F-4D97-AF65-F5344CB8AC3E}">
        <p14:creationId xmlns:p14="http://schemas.microsoft.com/office/powerpoint/2010/main" val="2843136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1.4 Title Slide (option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79" y="-9782"/>
            <a:ext cx="10674317" cy="5585082"/>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5" name="Rectangle 4"/>
          <p:cNvSpPr/>
          <p:nvPr userDrawn="1"/>
        </p:nvSpPr>
        <p:spPr>
          <a:xfrm>
            <a:off x="3005010" y="0"/>
            <a:ext cx="6094439" cy="5575300"/>
          </a:xfrm>
          <a:prstGeom prst="rect">
            <a:avLst/>
          </a:prstGeom>
          <a:solidFill>
            <a:schemeClr val="bg2">
              <a:lumMod val="75000"/>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3" name="Text Placeholder 12"/>
          <p:cNvSpPr>
            <a:spLocks noGrp="1"/>
          </p:cNvSpPr>
          <p:nvPr>
            <p:ph type="body" sz="quarter" idx="15" hasCustomPrompt="1"/>
          </p:nvPr>
        </p:nvSpPr>
        <p:spPr>
          <a:xfrm>
            <a:off x="3078959" y="1976147"/>
            <a:ext cx="6058132"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0" name="Rectangle 9"/>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4"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2254484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5.2 Title and 2 Column Content(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97" y="1291760"/>
            <a:ext cx="5495760" cy="4186080"/>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6298671" y="1292235"/>
            <a:ext cx="5497515" cy="4186207"/>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dirty="0"/>
              <a:t>Click to edit Master title style</a:t>
            </a:r>
            <a:endParaRPr lang="en-ZA" dirty="0"/>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1961970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10.4 Divider slide(option4)">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53D5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294120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Content Placeholder 2"/>
          <p:cNvSpPr>
            <a:spLocks noGrp="1"/>
          </p:cNvSpPr>
          <p:nvPr>
            <p:ph idx="1"/>
          </p:nvPr>
        </p:nvSpPr>
        <p:spPr>
          <a:xfrm>
            <a:off x="4766733" y="273051"/>
            <a:ext cx="6815667" cy="5853113"/>
          </a:xfrm>
          <a:noFill/>
          <a:ln w="9525">
            <a:noFill/>
            <a:miter lim="800000"/>
            <a:headEnd/>
            <a:tailEnd/>
          </a:ln>
        </p:spPr>
        <p:txBody>
          <a:bodyPr/>
          <a:lstStyle>
            <a:lvl1pPr marL="342900" indent="-342900">
              <a:buFont typeface="Calibri" pitchFamily="34" charset="0"/>
              <a:buChar cha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6" name="Slide Number Placeholder 1"/>
          <p:cNvSpPr>
            <a:spLocks noGrp="1"/>
          </p:cNvSpPr>
          <p:nvPr>
            <p:ph type="sldNum" sz="quarter" idx="11"/>
          </p:nvPr>
        </p:nvSpPr>
        <p:spPr>
          <a:ln/>
        </p:spPr>
        <p:txBody>
          <a:bodyPr/>
          <a:lstStyle>
            <a:lvl1pPr>
              <a:defRPr/>
            </a:lvl1pPr>
          </a:lstStyle>
          <a:p>
            <a:pPr>
              <a:defRPr/>
            </a:pPr>
            <a:fld id="{5B704700-8233-4371-BF99-46DABD3F033A}" type="slidenum">
              <a:rPr/>
              <a:pPr>
                <a:defRPr/>
              </a:pPr>
              <a:t>‹#›</a:t>
            </a:fld>
            <a:endParaRPr dirty="0"/>
          </a:p>
        </p:txBody>
      </p:sp>
    </p:spTree>
    <p:extLst>
      <p:ext uri="{BB962C8B-B14F-4D97-AF65-F5344CB8AC3E}">
        <p14:creationId xmlns:p14="http://schemas.microsoft.com/office/powerpoint/2010/main" val="235609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AU"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6" name="Slide Number Placeholder 1"/>
          <p:cNvSpPr>
            <a:spLocks noGrp="1"/>
          </p:cNvSpPr>
          <p:nvPr>
            <p:ph type="sldNum" sz="quarter" idx="11"/>
          </p:nvPr>
        </p:nvSpPr>
        <p:spPr>
          <a:ln/>
        </p:spPr>
        <p:txBody>
          <a:bodyPr/>
          <a:lstStyle>
            <a:lvl1pPr>
              <a:defRPr/>
            </a:lvl1pPr>
          </a:lstStyle>
          <a:p>
            <a:pPr>
              <a:defRPr/>
            </a:pPr>
            <a:fld id="{ACB6447A-1B3C-4936-BAF4-57CAE580C5E6}" type="slidenum">
              <a:rPr/>
              <a:pPr>
                <a:defRPr/>
              </a:pPr>
              <a:t>‹#›</a:t>
            </a:fld>
            <a:endParaRPr dirty="0"/>
          </a:p>
        </p:txBody>
      </p:sp>
    </p:spTree>
    <p:extLst>
      <p:ext uri="{BB962C8B-B14F-4D97-AF65-F5344CB8AC3E}">
        <p14:creationId xmlns:p14="http://schemas.microsoft.com/office/powerpoint/2010/main" val="135426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6" name="Vertical Text Placeholder 2"/>
          <p:cNvSpPr>
            <a:spLocks noGrp="1"/>
          </p:cNvSpPr>
          <p:nvPr>
            <p:ph type="body" orient="vert" idx="1"/>
          </p:nvPr>
        </p:nvSpPr>
        <p:spPr>
          <a:xfrm>
            <a:off x="609600" y="2468564"/>
            <a:ext cx="10972800" cy="3627437"/>
          </a:xfrm>
          <a:noFill/>
          <a:ln w="9525">
            <a:noFill/>
            <a:miter lim="800000"/>
            <a:headEnd/>
            <a:tailEnd/>
          </a:ln>
        </p:spPr>
        <p:txBody>
          <a:bodyPr vert="eaVert"/>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5" name="Slide Number Placeholder 1"/>
          <p:cNvSpPr>
            <a:spLocks noGrp="1"/>
          </p:cNvSpPr>
          <p:nvPr>
            <p:ph type="sldNum" sz="quarter" idx="11"/>
          </p:nvPr>
        </p:nvSpPr>
        <p:spPr>
          <a:ln/>
        </p:spPr>
        <p:txBody>
          <a:bodyPr/>
          <a:lstStyle>
            <a:lvl1pPr>
              <a:defRPr/>
            </a:lvl1pPr>
          </a:lstStyle>
          <a:p>
            <a:pPr>
              <a:defRPr/>
            </a:pPr>
            <a:fld id="{27E2C543-4E2B-4C90-ACB9-C5D8339B059E}" type="slidenum">
              <a:rPr/>
              <a:pPr>
                <a:defRPr/>
              </a:pPr>
              <a:t>‹#›</a:t>
            </a:fld>
            <a:endParaRPr dirty="0"/>
          </a:p>
        </p:txBody>
      </p:sp>
    </p:spTree>
    <p:extLst>
      <p:ext uri="{BB962C8B-B14F-4D97-AF65-F5344CB8AC3E}">
        <p14:creationId xmlns:p14="http://schemas.microsoft.com/office/powerpoint/2010/main" val="318287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0"/>
            <a:ext cx="2743200" cy="4953000"/>
          </a:xfrm>
        </p:spPr>
        <p:txBody>
          <a:bodyPr vert="eaVert"/>
          <a:lstStyle/>
          <a:p>
            <a:r>
              <a:rPr lang="en-US"/>
              <a:t>Click to edit Master title style</a:t>
            </a:r>
            <a:endParaRPr lang="en-AU"/>
          </a:p>
        </p:txBody>
      </p:sp>
      <p:sp>
        <p:nvSpPr>
          <p:cNvPr id="6" name="Vertical Text Placeholder 2"/>
          <p:cNvSpPr>
            <a:spLocks noGrp="1"/>
          </p:cNvSpPr>
          <p:nvPr>
            <p:ph type="body" orient="vert" idx="1"/>
          </p:nvPr>
        </p:nvSpPr>
        <p:spPr>
          <a:xfrm>
            <a:off x="609600" y="1143000"/>
            <a:ext cx="8026400" cy="4953000"/>
          </a:xfrm>
          <a:noFill/>
          <a:ln w="9525">
            <a:noFill/>
            <a:miter lim="800000"/>
            <a:headEnd/>
            <a:tailEnd/>
          </a:ln>
        </p:spPr>
        <p:txBody>
          <a:bodyPr vert="eaVert"/>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5" name="Slide Number Placeholder 1"/>
          <p:cNvSpPr>
            <a:spLocks noGrp="1"/>
          </p:cNvSpPr>
          <p:nvPr>
            <p:ph type="sldNum" sz="quarter" idx="11"/>
          </p:nvPr>
        </p:nvSpPr>
        <p:spPr>
          <a:ln/>
        </p:spPr>
        <p:txBody>
          <a:bodyPr/>
          <a:lstStyle>
            <a:lvl1pPr>
              <a:defRPr/>
            </a:lvl1pPr>
          </a:lstStyle>
          <a:p>
            <a:pPr>
              <a:defRPr/>
            </a:pPr>
            <a:fld id="{7D35A5B3-3C25-4043-BC93-2B94E1008B63}" type="slidenum">
              <a:rPr/>
              <a:pPr>
                <a:defRPr/>
              </a:pPr>
              <a:t>‹#›</a:t>
            </a:fld>
            <a:endParaRPr dirty="0"/>
          </a:p>
        </p:txBody>
      </p:sp>
    </p:spTree>
    <p:extLst>
      <p:ext uri="{BB962C8B-B14F-4D97-AF65-F5344CB8AC3E}">
        <p14:creationId xmlns:p14="http://schemas.microsoft.com/office/powerpoint/2010/main" val="22050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theme" Target="../theme/theme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609600" y="1143000"/>
            <a:ext cx="1097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484" name="Rectangle 4"/>
          <p:cNvSpPr>
            <a:spLocks noGrp="1" noChangeArrowheads="1"/>
          </p:cNvSpPr>
          <p:nvPr>
            <p:ph type="ftr" sz="quarter" idx="3"/>
          </p:nvPr>
        </p:nvSpPr>
        <p:spPr bwMode="auto">
          <a:xfrm>
            <a:off x="10261600" y="6610350"/>
            <a:ext cx="1828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b="1">
                <a:latin typeface="+mn-lt"/>
              </a:defRPr>
            </a:lvl1pPr>
          </a:lstStyle>
          <a:p>
            <a:pPr>
              <a:defRPr/>
            </a:pPr>
            <a:r>
              <a:rPr lang="en-AU" dirty="0"/>
              <a:t>www.oakton.com.au</a:t>
            </a:r>
            <a:endParaRPr lang="en-US" dirty="0"/>
          </a:p>
        </p:txBody>
      </p:sp>
      <p:sp>
        <p:nvSpPr>
          <p:cNvPr id="2" name="Slide Number Placeholder 1"/>
          <p:cNvSpPr>
            <a:spLocks noGrp="1"/>
          </p:cNvSpPr>
          <p:nvPr>
            <p:ph type="sldNum" sz="quarter" idx="4"/>
          </p:nvPr>
        </p:nvSpPr>
        <p:spPr>
          <a:xfrm>
            <a:off x="-12700" y="6602414"/>
            <a:ext cx="28448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lang="en-AU" sz="1000" b="1">
                <a:latin typeface="+mn-lt"/>
              </a:defRPr>
            </a:lvl1pPr>
          </a:lstStyle>
          <a:p>
            <a:pPr>
              <a:defRPr/>
            </a:pPr>
            <a:fld id="{4DE4140C-D351-4F6D-9F3C-663FA77A0D55}" type="slidenum">
              <a:rPr/>
              <a:pPr>
                <a:defRPr/>
              </a:pPr>
              <a:t>‹#›</a:t>
            </a:fld>
            <a:endParaRPr dirty="0"/>
          </a:p>
        </p:txBody>
      </p:sp>
      <p:sp>
        <p:nvSpPr>
          <p:cNvPr id="2055" name="Rectangle 3"/>
          <p:cNvSpPr>
            <a:spLocks noGrp="1" noChangeArrowheads="1"/>
          </p:cNvSpPr>
          <p:nvPr>
            <p:ph type="body" idx="1"/>
          </p:nvPr>
        </p:nvSpPr>
        <p:spPr bwMode="auto">
          <a:xfrm>
            <a:off x="609600" y="2468564"/>
            <a:ext cx="1097280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p:nvPr userDrawn="1"/>
        </p:nvPicPr>
        <p:blipFill>
          <a:blip r:embed="rId20" cstate="print">
            <a:extLst>
              <a:ext uri="{28A0092B-C50C-407E-A947-70E740481C1C}">
                <a14:useLocalDpi xmlns:a14="http://schemas.microsoft.com/office/drawing/2010/main" val="0"/>
              </a:ext>
            </a:extLst>
          </a:blip>
          <a:stretch>
            <a:fillRect/>
          </a:stretch>
        </p:blipFill>
        <p:spPr>
          <a:xfrm>
            <a:off x="10069917" y="153462"/>
            <a:ext cx="1467273" cy="611505"/>
          </a:xfrm>
          <a:prstGeom prst="rect">
            <a:avLst/>
          </a:prstGeom>
        </p:spPr>
      </p:pic>
      <p:sp>
        <p:nvSpPr>
          <p:cNvPr id="6" name="Rectangle 5"/>
          <p:cNvSpPr/>
          <p:nvPr userDrawn="1"/>
        </p:nvSpPr>
        <p:spPr>
          <a:xfrm>
            <a:off x="564389" y="205299"/>
            <a:ext cx="10972800" cy="507831"/>
          </a:xfrm>
          <a:prstGeom prst="rect">
            <a:avLst/>
          </a:prstGeom>
        </p:spPr>
        <p:txBody>
          <a:bodyPr wrap="square">
            <a:spAutoFit/>
          </a:bodyPr>
          <a:lstStyle/>
          <a:p>
            <a:pPr>
              <a:spcAft>
                <a:spcPts val="0"/>
              </a:spcAft>
              <a:tabLst>
                <a:tab pos="2865755" algn="ctr"/>
                <a:tab pos="5731510" algn="r"/>
              </a:tabLst>
            </a:pPr>
            <a:r>
              <a:rPr lang="en-AU" sz="900" b="1" dirty="0">
                <a:solidFill>
                  <a:srgbClr val="000000"/>
                </a:solidFill>
                <a:effectLst/>
                <a:latin typeface="+mn-lt"/>
                <a:ea typeface="Calibri" panose="020F0502020204030204" pitchFamily="34" charset="0"/>
                <a:cs typeface="Calibri" panose="020F0502020204030204" pitchFamily="34" charset="0"/>
              </a:rPr>
              <a:t>Consulting Technology</a:t>
            </a:r>
          </a:p>
          <a:p>
            <a:pPr>
              <a:spcAft>
                <a:spcPts val="0"/>
              </a:spcAft>
              <a:tabLst>
                <a:tab pos="2865755" algn="ctr"/>
                <a:tab pos="5731510" algn="r"/>
              </a:tabLst>
            </a:pPr>
            <a:endParaRPr lang="en-AU" sz="900" b="1" dirty="0">
              <a:solidFill>
                <a:srgbClr val="000000"/>
              </a:solidFill>
              <a:effectLst/>
              <a:latin typeface="+mn-lt"/>
              <a:ea typeface="Calibri" panose="020F0502020204030204" pitchFamily="34" charset="0"/>
              <a:cs typeface="Calibri" panose="020F0502020204030204" pitchFamily="34" charset="0"/>
            </a:endParaRPr>
          </a:p>
          <a:p>
            <a:pPr>
              <a:spcAft>
                <a:spcPts val="0"/>
              </a:spcAft>
              <a:tabLst>
                <a:tab pos="2865755" algn="ctr"/>
                <a:tab pos="5731510" algn="r"/>
              </a:tabLst>
            </a:pPr>
            <a:r>
              <a:rPr lang="en-AU" sz="900" b="1" kern="1200" dirty="0">
                <a:solidFill>
                  <a:srgbClr val="C00000"/>
                </a:solidFill>
                <a:effectLst/>
                <a:latin typeface="+mn-lt"/>
                <a:ea typeface="+mn-ea"/>
                <a:cs typeface="+mn-cs"/>
              </a:rPr>
              <a:t>Accounting and Assurance</a:t>
            </a:r>
            <a:endParaRPr lang="en-AU" sz="900" dirty="0">
              <a:solidFill>
                <a:srgbClr val="C00000"/>
              </a:solidFill>
              <a:effectLst/>
              <a:latin typeface="+mn-lt"/>
              <a:ea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5" r:id="rId11"/>
    <p:sldLayoutId id="2147483876" r:id="rId12"/>
    <p:sldLayoutId id="2147483922" r:id="rId13"/>
    <p:sldLayoutId id="2147483923" r:id="rId14"/>
    <p:sldLayoutId id="2147483924" r:id="rId15"/>
    <p:sldLayoutId id="2147483965" r:id="rId16"/>
    <p:sldLayoutId id="2147483963" r:id="rId17"/>
    <p:sldLayoutId id="2147483964" r:id="rId18"/>
  </p:sldLayoutIdLst>
  <p:hf hdr="0" dt="0"/>
  <p:txStyles>
    <p:titleStyle>
      <a:lvl1pPr algn="l" rtl="0" fontAlgn="base">
        <a:spcBef>
          <a:spcPct val="0"/>
        </a:spcBef>
        <a:spcAft>
          <a:spcPct val="0"/>
        </a:spcAft>
        <a:defRPr sz="4400" b="1">
          <a:solidFill>
            <a:schemeClr val="tx2"/>
          </a:solidFill>
          <a:latin typeface="+mj-lt"/>
          <a:ea typeface="+mj-ea"/>
          <a:cs typeface="+mj-cs"/>
        </a:defRPr>
      </a:lvl1pPr>
      <a:lvl2pPr algn="l" rtl="0" fontAlgn="base">
        <a:spcBef>
          <a:spcPct val="0"/>
        </a:spcBef>
        <a:spcAft>
          <a:spcPct val="0"/>
        </a:spcAft>
        <a:defRPr sz="4400" b="1">
          <a:solidFill>
            <a:schemeClr val="tx2"/>
          </a:solidFill>
          <a:latin typeface="Calibri" pitchFamily="-96" charset="0"/>
        </a:defRPr>
      </a:lvl2pPr>
      <a:lvl3pPr algn="l" rtl="0" fontAlgn="base">
        <a:spcBef>
          <a:spcPct val="0"/>
        </a:spcBef>
        <a:spcAft>
          <a:spcPct val="0"/>
        </a:spcAft>
        <a:defRPr sz="4400" b="1">
          <a:solidFill>
            <a:schemeClr val="tx2"/>
          </a:solidFill>
          <a:latin typeface="Calibri" pitchFamily="-96" charset="0"/>
        </a:defRPr>
      </a:lvl3pPr>
      <a:lvl4pPr algn="l" rtl="0" fontAlgn="base">
        <a:spcBef>
          <a:spcPct val="0"/>
        </a:spcBef>
        <a:spcAft>
          <a:spcPct val="0"/>
        </a:spcAft>
        <a:defRPr sz="4400" b="1">
          <a:solidFill>
            <a:schemeClr val="tx2"/>
          </a:solidFill>
          <a:latin typeface="Calibri" pitchFamily="-96" charset="0"/>
        </a:defRPr>
      </a:lvl4pPr>
      <a:lvl5pPr algn="l" rtl="0" fontAlgn="base">
        <a:spcBef>
          <a:spcPct val="0"/>
        </a:spcBef>
        <a:spcAft>
          <a:spcPct val="0"/>
        </a:spcAft>
        <a:defRPr sz="4400" b="1">
          <a:solidFill>
            <a:schemeClr val="tx2"/>
          </a:solidFill>
          <a:latin typeface="Calibri" pitchFamily="-96" charset="0"/>
        </a:defRPr>
      </a:lvl5pPr>
      <a:lvl6pPr marL="457200" algn="l" rtl="0" eaLnBrk="1" fontAlgn="base" hangingPunct="1">
        <a:spcBef>
          <a:spcPct val="0"/>
        </a:spcBef>
        <a:spcAft>
          <a:spcPct val="0"/>
        </a:spcAft>
        <a:defRPr sz="4400" b="1">
          <a:solidFill>
            <a:schemeClr val="tx2"/>
          </a:solidFill>
          <a:latin typeface="Calibri" pitchFamily="-96" charset="0"/>
        </a:defRPr>
      </a:lvl6pPr>
      <a:lvl7pPr marL="914400" algn="l" rtl="0" eaLnBrk="1" fontAlgn="base" hangingPunct="1">
        <a:spcBef>
          <a:spcPct val="0"/>
        </a:spcBef>
        <a:spcAft>
          <a:spcPct val="0"/>
        </a:spcAft>
        <a:defRPr sz="4400" b="1">
          <a:solidFill>
            <a:schemeClr val="tx2"/>
          </a:solidFill>
          <a:latin typeface="Calibri" pitchFamily="-96" charset="0"/>
        </a:defRPr>
      </a:lvl7pPr>
      <a:lvl8pPr marL="1371600" algn="l" rtl="0" eaLnBrk="1" fontAlgn="base" hangingPunct="1">
        <a:spcBef>
          <a:spcPct val="0"/>
        </a:spcBef>
        <a:spcAft>
          <a:spcPct val="0"/>
        </a:spcAft>
        <a:defRPr sz="4400" b="1">
          <a:solidFill>
            <a:schemeClr val="tx2"/>
          </a:solidFill>
          <a:latin typeface="Calibri" pitchFamily="-96" charset="0"/>
        </a:defRPr>
      </a:lvl8pPr>
      <a:lvl9pPr marL="1828800" algn="l" rtl="0" eaLnBrk="1" fontAlgn="base" hangingPunct="1">
        <a:spcBef>
          <a:spcPct val="0"/>
        </a:spcBef>
        <a:spcAft>
          <a:spcPct val="0"/>
        </a:spcAft>
        <a:defRPr sz="4400" b="1">
          <a:solidFill>
            <a:schemeClr val="tx2"/>
          </a:solidFill>
          <a:latin typeface="Calibri" pitchFamily="-96" charset="0"/>
        </a:defRPr>
      </a:lvl9pPr>
    </p:titleStyle>
    <p:bodyStyle>
      <a:lvl1pPr marL="342900" indent="-342900" algn="l" rtl="0" fontAlgn="base">
        <a:spcBef>
          <a:spcPct val="20000"/>
        </a:spcBef>
        <a:spcAft>
          <a:spcPct val="0"/>
        </a:spcAft>
        <a:buChar char="•"/>
        <a:defRPr lang="en-US" sz="3200" dirty="0">
          <a:solidFill>
            <a:schemeClr val="tx1"/>
          </a:solidFill>
          <a:latin typeface="+mn-lt"/>
          <a:ea typeface="+mn-ea"/>
          <a:cs typeface="+mn-cs"/>
        </a:defRPr>
      </a:lvl1pPr>
      <a:lvl2pPr marL="742950" indent="-285750" algn="l" rtl="0" fontAlgn="base">
        <a:spcBef>
          <a:spcPct val="20000"/>
        </a:spcBef>
        <a:spcAft>
          <a:spcPct val="0"/>
        </a:spcAft>
        <a:buChar char="–"/>
        <a:defRPr lang="en-US" sz="2800" dirty="0">
          <a:solidFill>
            <a:schemeClr val="tx1"/>
          </a:solidFill>
          <a:latin typeface="+mn-lt"/>
        </a:defRPr>
      </a:lvl2pPr>
      <a:lvl3pPr marL="1143000" indent="-228600" algn="l" rtl="0" fontAlgn="base">
        <a:spcBef>
          <a:spcPct val="20000"/>
        </a:spcBef>
        <a:spcAft>
          <a:spcPct val="0"/>
        </a:spcAft>
        <a:buChar char="•"/>
        <a:defRPr lang="en-US" sz="2400" dirty="0">
          <a:solidFill>
            <a:schemeClr val="tx1"/>
          </a:solidFill>
          <a:latin typeface="+mn-lt"/>
        </a:defRPr>
      </a:lvl3pPr>
      <a:lvl4pPr marL="1600200" indent="-228600" algn="l" rtl="0" fontAlgn="base">
        <a:spcBef>
          <a:spcPct val="20000"/>
        </a:spcBef>
        <a:spcAft>
          <a:spcPct val="0"/>
        </a:spcAft>
        <a:buChar char="–"/>
        <a:defRPr lang="en-US" sz="2000" dirty="0">
          <a:solidFill>
            <a:schemeClr val="tx1"/>
          </a:solidFill>
          <a:latin typeface="+mn-lt"/>
        </a:defRPr>
      </a:lvl4pPr>
      <a:lvl5pPr marL="2057400" indent="-228600" algn="l" rtl="0" fontAlgn="base">
        <a:spcBef>
          <a:spcPct val="20000"/>
        </a:spcBef>
        <a:spcAft>
          <a:spcPct val="0"/>
        </a:spcAft>
        <a:buChar char="»"/>
        <a:defRPr lang="en-US" sz="2000" dirty="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069917" y="153462"/>
            <a:ext cx="1467273" cy="611505"/>
          </a:xfrm>
          <a:prstGeom prst="rect">
            <a:avLst/>
          </a:prstGeom>
        </p:spPr>
      </p:pic>
      <p:sp>
        <p:nvSpPr>
          <p:cNvPr id="46084" name="Rectangle 4"/>
          <p:cNvSpPr>
            <a:spLocks noGrp="1" noChangeArrowheads="1"/>
          </p:cNvSpPr>
          <p:nvPr>
            <p:ph type="ftr" sz="quarter" idx="3"/>
          </p:nvPr>
        </p:nvSpPr>
        <p:spPr bwMode="auto">
          <a:xfrm>
            <a:off x="10261600" y="6610350"/>
            <a:ext cx="1828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b="1">
                <a:latin typeface="+mn-lt"/>
              </a:defRPr>
            </a:lvl1pPr>
          </a:lstStyle>
          <a:p>
            <a:pPr>
              <a:defRPr/>
            </a:pPr>
            <a:r>
              <a:rPr lang="en-AU" dirty="0"/>
              <a:t>www.oakton.com.au</a:t>
            </a:r>
            <a:endParaRPr lang="en-US" dirty="0"/>
          </a:p>
        </p:txBody>
      </p:sp>
      <p:pic>
        <p:nvPicPr>
          <p:cNvPr id="4101" name="Picture 8" descr="Graphic_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552" y="447676"/>
            <a:ext cx="1187449"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8839200" y="5410201"/>
            <a:ext cx="2133600" cy="214313"/>
          </a:xfrm>
          <a:prstGeom prst="rect">
            <a:avLst/>
          </a:prstGeom>
          <a:noFill/>
          <a:ln w="2880">
            <a:noFill/>
            <a:miter lim="800000"/>
            <a:headEnd/>
            <a:tailEnd/>
          </a:ln>
          <a:effectLst/>
        </p:spPr>
        <p:txBody>
          <a:bodyPr>
            <a:spAutoFit/>
          </a:bodyPr>
          <a:lstStyle/>
          <a:p>
            <a:pPr algn="r">
              <a:spcBef>
                <a:spcPct val="50000"/>
              </a:spcBef>
              <a:defRPr/>
            </a:pPr>
            <a:r>
              <a:rPr lang="en-AU" sz="800" b="1" dirty="0">
                <a:latin typeface="Calibri" pitchFamily="-96" charset="0"/>
              </a:rPr>
              <a:t>Thank you and Q&amp;A</a:t>
            </a:r>
            <a:endParaRPr lang="en-US" sz="800" b="1" dirty="0">
              <a:latin typeface="Calibri" pitchFamily="-96" charset="0"/>
            </a:endParaRPr>
          </a:p>
        </p:txBody>
      </p:sp>
      <p:sp>
        <p:nvSpPr>
          <p:cNvPr id="7" name="Text Box 12"/>
          <p:cNvSpPr txBox="1">
            <a:spLocks noChangeArrowheads="1"/>
          </p:cNvSpPr>
          <p:nvPr/>
        </p:nvSpPr>
        <p:spPr bwMode="auto">
          <a:xfrm>
            <a:off x="3860800" y="4724400"/>
            <a:ext cx="1625600" cy="553998"/>
          </a:xfrm>
          <a:prstGeom prst="rect">
            <a:avLst/>
          </a:prstGeom>
          <a:noFill/>
          <a:ln w="2921">
            <a:noFill/>
            <a:miter lim="800000"/>
            <a:headEnd/>
            <a:tailEnd/>
          </a:ln>
          <a:effectLst/>
        </p:spPr>
        <p:txBody>
          <a:bodyPr>
            <a:spAutoFit/>
          </a:bodyPr>
          <a:lstStyle/>
          <a:p>
            <a:pPr>
              <a:lnSpc>
                <a:spcPct val="20000"/>
              </a:lnSpc>
              <a:spcBef>
                <a:spcPct val="50000"/>
              </a:spcBef>
              <a:defRPr/>
            </a:pPr>
            <a:r>
              <a:rPr lang="en-AU" sz="1000" b="1" dirty="0">
                <a:latin typeface="Calibri" pitchFamily="-96" charset="0"/>
              </a:rPr>
              <a:t>Strategic partners</a:t>
            </a:r>
          </a:p>
          <a:p>
            <a:pPr>
              <a:lnSpc>
                <a:spcPct val="20000"/>
              </a:lnSpc>
              <a:spcBef>
                <a:spcPct val="50000"/>
              </a:spcBef>
              <a:defRPr/>
            </a:pPr>
            <a:r>
              <a:rPr lang="en-AU" sz="1000" b="1" dirty="0">
                <a:latin typeface="Calibri" pitchFamily="-96" charset="0"/>
              </a:rPr>
              <a:t>Microsoft</a:t>
            </a:r>
          </a:p>
          <a:p>
            <a:pPr>
              <a:lnSpc>
                <a:spcPct val="20000"/>
              </a:lnSpc>
              <a:spcBef>
                <a:spcPct val="50000"/>
              </a:spcBef>
              <a:defRPr/>
            </a:pPr>
            <a:r>
              <a:rPr lang="en-AU" sz="1000" b="1" dirty="0">
                <a:latin typeface="Calibri" pitchFamily="-96" charset="0"/>
              </a:rPr>
              <a:t>Oracle</a:t>
            </a:r>
          </a:p>
          <a:p>
            <a:pPr>
              <a:lnSpc>
                <a:spcPct val="20000"/>
              </a:lnSpc>
              <a:spcBef>
                <a:spcPct val="50000"/>
              </a:spcBef>
              <a:defRPr/>
            </a:pPr>
            <a:r>
              <a:rPr lang="en-AU" sz="1000" b="1" dirty="0">
                <a:latin typeface="Calibri" pitchFamily="-96" charset="0"/>
              </a:rPr>
              <a:t>SAP</a:t>
            </a:r>
          </a:p>
          <a:p>
            <a:pPr>
              <a:lnSpc>
                <a:spcPct val="20000"/>
              </a:lnSpc>
              <a:spcBef>
                <a:spcPct val="50000"/>
              </a:spcBef>
              <a:defRPr/>
            </a:pPr>
            <a:r>
              <a:rPr lang="en-AU" sz="1000" b="1" dirty="0">
                <a:latin typeface="Calibri" pitchFamily="-96" charset="0"/>
              </a:rPr>
              <a:t>IBM</a:t>
            </a:r>
            <a:endParaRPr lang="en-US" sz="1000" b="1" dirty="0">
              <a:latin typeface="Calibri" pitchFamily="-96" charset="0"/>
            </a:endParaRPr>
          </a:p>
        </p:txBody>
      </p:sp>
      <p:sp>
        <p:nvSpPr>
          <p:cNvPr id="8" name="Text Box 13"/>
          <p:cNvSpPr txBox="1">
            <a:spLocks noChangeArrowheads="1"/>
          </p:cNvSpPr>
          <p:nvPr/>
        </p:nvSpPr>
        <p:spPr bwMode="auto">
          <a:xfrm>
            <a:off x="2235200" y="4724400"/>
            <a:ext cx="1625600" cy="553998"/>
          </a:xfrm>
          <a:prstGeom prst="rect">
            <a:avLst/>
          </a:prstGeom>
          <a:noFill/>
          <a:ln w="2921">
            <a:noFill/>
            <a:miter lim="800000"/>
            <a:headEnd/>
            <a:tailEnd/>
          </a:ln>
          <a:effectLst/>
        </p:spPr>
        <p:txBody>
          <a:bodyPr>
            <a:spAutoFit/>
          </a:bodyPr>
          <a:lstStyle/>
          <a:p>
            <a:pPr>
              <a:lnSpc>
                <a:spcPct val="20000"/>
              </a:lnSpc>
              <a:spcBef>
                <a:spcPct val="50000"/>
              </a:spcBef>
              <a:defRPr/>
            </a:pPr>
            <a:r>
              <a:rPr lang="en-AU" sz="1000" b="1" dirty="0">
                <a:latin typeface="Calibri" pitchFamily="-96" charset="0"/>
              </a:rPr>
              <a:t>Melbourne</a:t>
            </a:r>
          </a:p>
          <a:p>
            <a:pPr>
              <a:lnSpc>
                <a:spcPct val="20000"/>
              </a:lnSpc>
              <a:spcBef>
                <a:spcPct val="50000"/>
              </a:spcBef>
              <a:defRPr/>
            </a:pPr>
            <a:r>
              <a:rPr lang="en-AU" sz="1000" b="1" dirty="0">
                <a:latin typeface="Calibri" pitchFamily="-96" charset="0"/>
              </a:rPr>
              <a:t>Sydney</a:t>
            </a:r>
          </a:p>
          <a:p>
            <a:pPr>
              <a:lnSpc>
                <a:spcPct val="20000"/>
              </a:lnSpc>
              <a:spcBef>
                <a:spcPct val="50000"/>
              </a:spcBef>
              <a:defRPr/>
            </a:pPr>
            <a:r>
              <a:rPr lang="en-AU" sz="1000" b="1" dirty="0">
                <a:latin typeface="Calibri" pitchFamily="-96" charset="0"/>
              </a:rPr>
              <a:t>Canberra</a:t>
            </a:r>
          </a:p>
          <a:p>
            <a:pPr>
              <a:lnSpc>
                <a:spcPct val="20000"/>
              </a:lnSpc>
              <a:spcBef>
                <a:spcPct val="50000"/>
              </a:spcBef>
              <a:defRPr/>
            </a:pPr>
            <a:r>
              <a:rPr lang="en-AU" sz="1000" b="1" dirty="0">
                <a:latin typeface="Calibri" pitchFamily="-96" charset="0"/>
              </a:rPr>
              <a:t>Brisbane</a:t>
            </a:r>
          </a:p>
          <a:p>
            <a:pPr>
              <a:lnSpc>
                <a:spcPct val="20000"/>
              </a:lnSpc>
              <a:spcBef>
                <a:spcPct val="50000"/>
              </a:spcBef>
              <a:defRPr/>
            </a:pPr>
            <a:r>
              <a:rPr lang="en-AU" sz="1000" b="1" dirty="0">
                <a:latin typeface="Calibri" pitchFamily="-96" charset="0"/>
              </a:rPr>
              <a:t>Hyderabad</a:t>
            </a:r>
            <a:endParaRPr lang="en-US" sz="1000" b="1" dirty="0">
              <a:latin typeface="Calibri" pitchFamily="-96" charset="0"/>
            </a:endParaRPr>
          </a:p>
        </p:txBody>
      </p:sp>
      <p:sp>
        <p:nvSpPr>
          <p:cNvPr id="9" name="Text Box 14"/>
          <p:cNvSpPr txBox="1">
            <a:spLocks noChangeArrowheads="1"/>
          </p:cNvSpPr>
          <p:nvPr/>
        </p:nvSpPr>
        <p:spPr bwMode="auto">
          <a:xfrm>
            <a:off x="609600" y="5486400"/>
            <a:ext cx="2133600" cy="446276"/>
          </a:xfrm>
          <a:prstGeom prst="rect">
            <a:avLst/>
          </a:prstGeom>
          <a:noFill/>
          <a:ln w="2880">
            <a:noFill/>
            <a:miter lim="800000"/>
            <a:headEnd/>
            <a:tailEnd/>
          </a:ln>
          <a:effectLst/>
        </p:spPr>
        <p:txBody>
          <a:bodyPr>
            <a:spAutoFit/>
          </a:bodyPr>
          <a:lstStyle/>
          <a:p>
            <a:pPr>
              <a:lnSpc>
                <a:spcPct val="20000"/>
              </a:lnSpc>
              <a:spcBef>
                <a:spcPct val="50000"/>
              </a:spcBef>
              <a:defRPr/>
            </a:pPr>
            <a:r>
              <a:rPr lang="en-AU" sz="1000" b="1" dirty="0">
                <a:latin typeface="Calibri" pitchFamily="-96" charset="0"/>
              </a:rPr>
              <a:t>23 years</a:t>
            </a:r>
          </a:p>
          <a:p>
            <a:pPr>
              <a:lnSpc>
                <a:spcPct val="20000"/>
              </a:lnSpc>
              <a:spcBef>
                <a:spcPct val="50000"/>
              </a:spcBef>
              <a:defRPr/>
            </a:pPr>
            <a:r>
              <a:rPr lang="en-AU" sz="1000" b="1" dirty="0">
                <a:latin typeface="Calibri" pitchFamily="-96" charset="0"/>
              </a:rPr>
              <a:t>9 key industry sectors</a:t>
            </a:r>
          </a:p>
          <a:p>
            <a:pPr>
              <a:lnSpc>
                <a:spcPct val="20000"/>
              </a:lnSpc>
              <a:spcBef>
                <a:spcPct val="50000"/>
              </a:spcBef>
              <a:defRPr/>
            </a:pPr>
            <a:r>
              <a:rPr lang="en-AU" sz="1000" b="1" dirty="0">
                <a:latin typeface="Calibri" pitchFamily="-96" charset="0"/>
              </a:rPr>
              <a:t>800 plus clients</a:t>
            </a:r>
          </a:p>
          <a:p>
            <a:pPr>
              <a:lnSpc>
                <a:spcPct val="20000"/>
              </a:lnSpc>
              <a:spcBef>
                <a:spcPct val="50000"/>
              </a:spcBef>
              <a:defRPr/>
            </a:pPr>
            <a:r>
              <a:rPr lang="en-AU" sz="1000" b="1" dirty="0">
                <a:latin typeface="Calibri" pitchFamily="-96" charset="0"/>
              </a:rPr>
              <a:t>10,000 plus projects</a:t>
            </a:r>
            <a:endParaRPr lang="en-US" sz="1000" b="1" dirty="0">
              <a:latin typeface="Calibri" pitchFamily="-96" charset="0"/>
            </a:endParaRPr>
          </a:p>
        </p:txBody>
      </p:sp>
      <p:sp>
        <p:nvSpPr>
          <p:cNvPr id="10" name="Text Box 15"/>
          <p:cNvSpPr txBox="1">
            <a:spLocks noChangeArrowheads="1"/>
          </p:cNvSpPr>
          <p:nvPr/>
        </p:nvSpPr>
        <p:spPr bwMode="auto">
          <a:xfrm rot="5400000">
            <a:off x="657491" y="3152325"/>
            <a:ext cx="3582987" cy="323165"/>
          </a:xfrm>
          <a:prstGeom prst="rect">
            <a:avLst/>
          </a:prstGeom>
          <a:noFill/>
          <a:ln w="2880">
            <a:noFill/>
            <a:miter lim="800000"/>
            <a:headEnd/>
            <a:tailEnd/>
          </a:ln>
          <a:effectLst/>
        </p:spPr>
        <p:txBody>
          <a:bodyPr>
            <a:spAutoFit/>
          </a:bodyPr>
          <a:lstStyle/>
          <a:p>
            <a:pPr>
              <a:spcBef>
                <a:spcPct val="50000"/>
              </a:spcBef>
              <a:defRPr/>
            </a:pPr>
            <a:r>
              <a:rPr lang="en-AU" sz="1500" dirty="0">
                <a:solidFill>
                  <a:schemeClr val="bg1"/>
                </a:solidFill>
                <a:latin typeface="Calibri" pitchFamily="-96" charset="0"/>
              </a:rPr>
              <a:t>What problem do you want defined?</a:t>
            </a:r>
            <a:endParaRPr lang="en-US" sz="1500" dirty="0">
              <a:solidFill>
                <a:schemeClr val="bg1"/>
              </a:solidFill>
              <a:latin typeface="Calibri" pitchFamily="-96" charset="0"/>
            </a:endParaRPr>
          </a:p>
        </p:txBody>
      </p:sp>
      <p:pic>
        <p:nvPicPr>
          <p:cNvPr id="4107" name="Picture 19" descr="Graphic_Question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733800"/>
            <a:ext cx="26416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431371" y="275334"/>
            <a:ext cx="6096000" cy="461665"/>
          </a:xfrm>
          <a:prstGeom prst="rect">
            <a:avLst/>
          </a:prstGeom>
        </p:spPr>
        <p:txBody>
          <a:bodyPr>
            <a:spAutoFit/>
          </a:bodyPr>
          <a:lstStyle/>
          <a:p>
            <a:pPr>
              <a:spcAft>
                <a:spcPts val="0"/>
              </a:spcAft>
              <a:tabLst>
                <a:tab pos="2865755" algn="ctr"/>
                <a:tab pos="5731510" algn="r"/>
              </a:tabLst>
            </a:pPr>
            <a:r>
              <a:rPr lang="en-AU" sz="800" b="1" kern="1200" dirty="0">
                <a:solidFill>
                  <a:srgbClr val="000000"/>
                </a:solidFill>
                <a:effectLst/>
                <a:latin typeface="+mn-lt"/>
                <a:ea typeface="Calibri" panose="020F0502020204030204" pitchFamily="34" charset="0"/>
                <a:cs typeface="Calibri" panose="020F0502020204030204" pitchFamily="34" charset="0"/>
              </a:rPr>
              <a:t>Consulting Technology</a:t>
            </a:r>
          </a:p>
          <a:p>
            <a:pPr>
              <a:spcAft>
                <a:spcPts val="0"/>
              </a:spcAft>
              <a:tabLst>
                <a:tab pos="2865755" algn="ctr"/>
                <a:tab pos="5731510" algn="r"/>
              </a:tabLst>
            </a:pPr>
            <a:endParaRPr lang="en-AU" sz="800" b="1" kern="1200" dirty="0">
              <a:solidFill>
                <a:srgbClr val="000000"/>
              </a:solidFill>
              <a:effectLst/>
              <a:latin typeface="+mn-lt"/>
              <a:ea typeface="Calibri" panose="020F0502020204030204" pitchFamily="34" charset="0"/>
              <a:cs typeface="Calibri" panose="020F0502020204030204" pitchFamily="34" charset="0"/>
            </a:endParaRPr>
          </a:p>
          <a:p>
            <a:pPr>
              <a:spcAft>
                <a:spcPts val="0"/>
              </a:spcAft>
              <a:tabLst>
                <a:tab pos="2865755" algn="ctr"/>
                <a:tab pos="5731510" algn="r"/>
              </a:tabLst>
            </a:pPr>
            <a:r>
              <a:rPr lang="en-AU" sz="800" b="1" kern="1200" dirty="0">
                <a:solidFill>
                  <a:srgbClr val="C00000"/>
                </a:solidFill>
                <a:effectLst/>
                <a:latin typeface="+mn-lt"/>
                <a:ea typeface="+mn-ea"/>
                <a:cs typeface="+mn-cs"/>
              </a:rPr>
              <a:t>Accounting and Assurance</a:t>
            </a:r>
            <a:endParaRPr lang="en-AU" sz="800" kern="1200" dirty="0">
              <a:solidFill>
                <a:srgbClr val="C00000"/>
              </a:solidFill>
              <a:effectLst/>
              <a:latin typeface="+mn-lt"/>
              <a:ea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1300">
          <a:solidFill>
            <a:schemeClr val="tx2"/>
          </a:solidFill>
          <a:latin typeface="+mj-lt"/>
          <a:ea typeface="+mj-ea"/>
          <a:cs typeface="+mj-cs"/>
        </a:defRPr>
      </a:lvl1pPr>
      <a:lvl2pPr algn="l" rtl="0" eaLnBrk="0" fontAlgn="base" hangingPunct="0">
        <a:spcBef>
          <a:spcPct val="0"/>
        </a:spcBef>
        <a:spcAft>
          <a:spcPct val="0"/>
        </a:spcAft>
        <a:defRPr sz="1300">
          <a:solidFill>
            <a:schemeClr val="tx2"/>
          </a:solidFill>
          <a:latin typeface="Calibri" pitchFamily="-96" charset="0"/>
        </a:defRPr>
      </a:lvl2pPr>
      <a:lvl3pPr algn="l" rtl="0" eaLnBrk="0" fontAlgn="base" hangingPunct="0">
        <a:spcBef>
          <a:spcPct val="0"/>
        </a:spcBef>
        <a:spcAft>
          <a:spcPct val="0"/>
        </a:spcAft>
        <a:defRPr sz="1300">
          <a:solidFill>
            <a:schemeClr val="tx2"/>
          </a:solidFill>
          <a:latin typeface="Calibri" pitchFamily="-96" charset="0"/>
        </a:defRPr>
      </a:lvl3pPr>
      <a:lvl4pPr algn="l" rtl="0" eaLnBrk="0" fontAlgn="base" hangingPunct="0">
        <a:spcBef>
          <a:spcPct val="0"/>
        </a:spcBef>
        <a:spcAft>
          <a:spcPct val="0"/>
        </a:spcAft>
        <a:defRPr sz="1300">
          <a:solidFill>
            <a:schemeClr val="tx2"/>
          </a:solidFill>
          <a:latin typeface="Calibri" pitchFamily="-96" charset="0"/>
        </a:defRPr>
      </a:lvl4pPr>
      <a:lvl5pPr algn="l" rtl="0" eaLnBrk="0" fontAlgn="base" hangingPunct="0">
        <a:spcBef>
          <a:spcPct val="0"/>
        </a:spcBef>
        <a:spcAft>
          <a:spcPct val="0"/>
        </a:spcAft>
        <a:defRPr sz="1300">
          <a:solidFill>
            <a:schemeClr val="tx2"/>
          </a:solidFill>
          <a:latin typeface="Calibri" pitchFamily="-96" charset="0"/>
        </a:defRPr>
      </a:lvl5pPr>
      <a:lvl6pPr marL="457200" algn="l" rtl="0" eaLnBrk="1" fontAlgn="base" hangingPunct="1">
        <a:spcBef>
          <a:spcPct val="0"/>
        </a:spcBef>
        <a:spcAft>
          <a:spcPct val="0"/>
        </a:spcAft>
        <a:defRPr sz="1300">
          <a:solidFill>
            <a:schemeClr val="tx2"/>
          </a:solidFill>
          <a:latin typeface="Calibri" pitchFamily="-96" charset="0"/>
        </a:defRPr>
      </a:lvl6pPr>
      <a:lvl7pPr marL="914400" algn="l" rtl="0" eaLnBrk="1" fontAlgn="base" hangingPunct="1">
        <a:spcBef>
          <a:spcPct val="0"/>
        </a:spcBef>
        <a:spcAft>
          <a:spcPct val="0"/>
        </a:spcAft>
        <a:defRPr sz="1300">
          <a:solidFill>
            <a:schemeClr val="tx2"/>
          </a:solidFill>
          <a:latin typeface="Calibri" pitchFamily="-96" charset="0"/>
        </a:defRPr>
      </a:lvl7pPr>
      <a:lvl8pPr marL="1371600" algn="l" rtl="0" eaLnBrk="1" fontAlgn="base" hangingPunct="1">
        <a:spcBef>
          <a:spcPct val="0"/>
        </a:spcBef>
        <a:spcAft>
          <a:spcPct val="0"/>
        </a:spcAft>
        <a:defRPr sz="1300">
          <a:solidFill>
            <a:schemeClr val="tx2"/>
          </a:solidFill>
          <a:latin typeface="Calibri" pitchFamily="-96" charset="0"/>
        </a:defRPr>
      </a:lvl8pPr>
      <a:lvl9pPr marL="1828800" algn="l" rtl="0" eaLnBrk="1" fontAlgn="base" hangingPunct="1">
        <a:spcBef>
          <a:spcPct val="0"/>
        </a:spcBef>
        <a:spcAft>
          <a:spcPct val="0"/>
        </a:spcAft>
        <a:defRPr sz="1300">
          <a:solidFill>
            <a:schemeClr val="tx2"/>
          </a:solidFill>
          <a:latin typeface="Calibri" pitchFamily="-9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0" y="5920283"/>
            <a:ext cx="12192000" cy="937727"/>
          </a:xfrm>
          <a:prstGeom prst="rect">
            <a:avLst/>
          </a:prstGeom>
          <a:solidFill>
            <a:srgbClr val="6D6E6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
        <p:nvSpPr>
          <p:cNvPr id="8" name="Rectangle 7"/>
          <p:cNvSpPr/>
          <p:nvPr/>
        </p:nvSpPr>
        <p:spPr bwMode="gray">
          <a:xfrm>
            <a:off x="11538633" y="6277939"/>
            <a:ext cx="501067" cy="305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110000"/>
              </a:lnSpc>
              <a:spcBef>
                <a:spcPts val="11"/>
              </a:spcBef>
              <a:spcAft>
                <a:spcPts val="11"/>
              </a:spcAft>
            </a:pPr>
            <a:fld id="{44718000-CA98-4F3D-B0FA-6D428FC96D7D}" type="slidenum">
              <a:rPr lang="en-ZA" sz="1100" smtClean="0">
                <a:solidFill>
                  <a:prstClr val="white"/>
                </a:solidFill>
              </a:rPr>
              <a:pPr algn="r">
                <a:lnSpc>
                  <a:spcPct val="110000"/>
                </a:lnSpc>
                <a:spcBef>
                  <a:spcPts val="11"/>
                </a:spcBef>
                <a:spcAft>
                  <a:spcPts val="11"/>
                </a:spcAft>
              </a:pPr>
              <a:t>‹#›</a:t>
            </a:fld>
            <a:endParaRPr lang="en-ZA" dirty="0">
              <a:solidFill>
                <a:prstClr val="white"/>
              </a:solidFill>
            </a:endParaRPr>
          </a:p>
        </p:txBody>
      </p:sp>
      <p:sp>
        <p:nvSpPr>
          <p:cNvPr id="9" name="TextBox 8"/>
          <p:cNvSpPr txBox="1"/>
          <p:nvPr userDrawn="1"/>
        </p:nvSpPr>
        <p:spPr>
          <a:xfrm>
            <a:off x="252221" y="6304137"/>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2016 OAKTON  </a:t>
            </a:r>
          </a:p>
        </p:txBody>
      </p:sp>
    </p:spTree>
    <p:extLst>
      <p:ext uri="{BB962C8B-B14F-4D97-AF65-F5344CB8AC3E}">
        <p14:creationId xmlns:p14="http://schemas.microsoft.com/office/powerpoint/2010/main" val="1738017884"/>
      </p:ext>
    </p:extLst>
  </p:cSld>
  <p:clrMap bg1="lt1" tx1="dk1" bg2="lt2" tx2="dk2" accent1="accent1" accent2="accent2" accent3="accent3" accent4="accent4" accent5="accent5" accent6="accent6" hlink="hlink" folHlink="folHlink"/>
  <p:sldLayoutIdLst>
    <p:sldLayoutId id="2147483890"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92" r:id="rId11"/>
    <p:sldLayoutId id="2147483893" r:id="rId12"/>
    <p:sldLayoutId id="2147483894" r:id="rId13"/>
    <p:sldLayoutId id="2147483895" r:id="rId14"/>
    <p:sldLayoutId id="2147483896" r:id="rId15"/>
    <p:sldLayoutId id="2147483899"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42" r:id="rId35"/>
    <p:sldLayoutId id="2147483943" r:id="rId36"/>
    <p:sldLayoutId id="2147483944" r:id="rId37"/>
  </p:sldLayoutIdLst>
  <p:hf hdr="0" ftr="0"/>
  <p:txStyles>
    <p:titleStyle>
      <a:lvl1pPr algn="l" defTabSz="914354"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p:titleStyle>
    <p:bodyStyle>
      <a:lvl1pPr marL="0" indent="0" algn="l" defTabSz="914354"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75" indent="-177792" algn="l" defTabSz="914354"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61" indent="-188905" algn="l" defTabSz="914354"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797" indent="-228589" algn="l" defTabSz="914354"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2967" indent="-173030" algn="l" defTabSz="914354"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3078957" y="1952625"/>
            <a:ext cx="6007893" cy="459555"/>
          </a:xfrm>
        </p:spPr>
        <p:txBody>
          <a:bodyPr/>
          <a:lstStyle/>
          <a:p>
            <a:r>
              <a:rPr lang="en-AU" b="1" dirty="0"/>
              <a:t>NOVEMBER 2018</a:t>
            </a:r>
          </a:p>
        </p:txBody>
      </p:sp>
      <p:sp>
        <p:nvSpPr>
          <p:cNvPr id="5" name="Title 4"/>
          <p:cNvSpPr>
            <a:spLocks noGrp="1"/>
          </p:cNvSpPr>
          <p:nvPr>
            <p:ph type="title"/>
          </p:nvPr>
        </p:nvSpPr>
        <p:spPr>
          <a:xfrm>
            <a:off x="3078960" y="2412180"/>
            <a:ext cx="6020489" cy="443225"/>
          </a:xfrm>
        </p:spPr>
        <p:txBody>
          <a:bodyPr/>
          <a:lstStyle/>
          <a:p>
            <a:r>
              <a:rPr lang="en-AU" dirty="0"/>
              <a:t>Department of Health and Human Services</a:t>
            </a:r>
          </a:p>
        </p:txBody>
      </p:sp>
      <p:sp>
        <p:nvSpPr>
          <p:cNvPr id="7" name="Text Placeholder 6"/>
          <p:cNvSpPr>
            <a:spLocks noGrp="1"/>
          </p:cNvSpPr>
          <p:nvPr>
            <p:ph type="body" sz="quarter" idx="16"/>
          </p:nvPr>
        </p:nvSpPr>
        <p:spPr>
          <a:xfrm>
            <a:off x="3078957" y="2866890"/>
            <a:ext cx="6034097" cy="706125"/>
          </a:xfrm>
        </p:spPr>
        <p:txBody>
          <a:bodyPr/>
          <a:lstStyle/>
          <a:p>
            <a:r>
              <a:rPr lang="en-AU" b="1" dirty="0">
                <a:solidFill>
                  <a:schemeClr val="bg1"/>
                </a:solidFill>
              </a:rPr>
              <a:t>PERFORMANCE REVIEWS</a:t>
            </a:r>
          </a:p>
          <a:p>
            <a:endParaRPr lang="en-AU" dirty="0"/>
          </a:p>
        </p:txBody>
      </p:sp>
    </p:spTree>
    <p:extLst>
      <p:ext uri="{BB962C8B-B14F-4D97-AF65-F5344CB8AC3E}">
        <p14:creationId xmlns:p14="http://schemas.microsoft.com/office/powerpoint/2010/main" val="150820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93" y="600172"/>
            <a:ext cx="8548960" cy="833780"/>
          </a:xfrm>
        </p:spPr>
        <p:txBody>
          <a:bodyPr/>
          <a:lstStyle/>
          <a:p>
            <a:r>
              <a:rPr lang="en-US" dirty="0"/>
              <a:t>Summary of Performance Support Program</a:t>
            </a:r>
            <a:endParaRPr lang="en-AU" dirty="0"/>
          </a:p>
        </p:txBody>
      </p:sp>
      <p:sp>
        <p:nvSpPr>
          <p:cNvPr id="3" name="Content Placeholder 2"/>
          <p:cNvSpPr>
            <a:spLocks noGrp="1"/>
          </p:cNvSpPr>
          <p:nvPr>
            <p:ph idx="1"/>
          </p:nvPr>
        </p:nvSpPr>
        <p:spPr>
          <a:xfrm>
            <a:off x="396702" y="1720585"/>
            <a:ext cx="11258964" cy="4948775"/>
          </a:xfrm>
        </p:spPr>
        <p:txBody>
          <a:bodyPr/>
          <a:lstStyle/>
          <a:p>
            <a:r>
              <a:rPr lang="en-AU" dirty="0"/>
              <a:t>As part of the Class B Cemetery Trust Performance Support Program, performance reviews were undertaken at five Class B Cemetery Trusts. Each review assessed the adequacy of the Cemetery Trust’s governance systems, processes and practices, and identified opportunities to strengthen existing practices.</a:t>
            </a:r>
          </a:p>
          <a:p>
            <a:r>
              <a:rPr lang="en-AU" dirty="0"/>
              <a:t>This annual report provides a summary of medium-high risk rated findings identified through the performance reviews for consideration by trust members and staff to assess whether there are similar areas for improvement at their Trust. The findings included:</a:t>
            </a:r>
          </a:p>
          <a:p>
            <a:pPr marL="342900" indent="-342900">
              <a:buFont typeface="+mj-lt"/>
              <a:buAutoNum type="arabicPeriod"/>
            </a:pPr>
            <a:r>
              <a:rPr lang="en-US" dirty="0"/>
              <a:t>Lack of competitive procurement process</a:t>
            </a:r>
            <a:endParaRPr lang="en-AU" dirty="0"/>
          </a:p>
          <a:p>
            <a:pPr marL="342900" indent="-342900">
              <a:buFont typeface="+mj-lt"/>
              <a:buAutoNum type="arabicPeriod"/>
            </a:pPr>
            <a:r>
              <a:rPr lang="en-US" dirty="0"/>
              <a:t>Two Trust members’ signatories were not obtained to approve online payments</a:t>
            </a:r>
            <a:endParaRPr lang="en-AU" dirty="0"/>
          </a:p>
          <a:p>
            <a:pPr marL="342900" indent="-342900">
              <a:buFont typeface="+mj-lt"/>
              <a:buAutoNum type="arabicPeriod"/>
            </a:pPr>
            <a:r>
              <a:rPr lang="en-US" dirty="0"/>
              <a:t>Blank cheques were signed in advance</a:t>
            </a:r>
            <a:endParaRPr lang="en-AU" dirty="0"/>
          </a:p>
          <a:p>
            <a:pPr marL="342900" indent="-342900">
              <a:buFont typeface="+mj-lt"/>
              <a:buAutoNum type="arabicPeriod"/>
            </a:pPr>
            <a:r>
              <a:rPr lang="en-AU" dirty="0"/>
              <a:t>Interment Authorisation forms were not approved prior to the burial </a:t>
            </a:r>
          </a:p>
          <a:p>
            <a:pPr marL="342900" indent="-342900">
              <a:buFont typeface="+mj-lt"/>
              <a:buAutoNum type="arabicPeriod"/>
            </a:pPr>
            <a:r>
              <a:rPr lang="en-US" dirty="0"/>
              <a:t>Evidence of </a:t>
            </a:r>
            <a:r>
              <a:rPr lang="en-AU" dirty="0"/>
              <a:t>supporting documentation required for interment authorisation was not maintained</a:t>
            </a:r>
          </a:p>
          <a:p>
            <a:pPr marL="342900" indent="-342900">
              <a:buFont typeface="+mj-lt"/>
              <a:buAutoNum type="arabicPeriod"/>
            </a:pPr>
            <a:endParaRPr lang="en-AU" dirty="0"/>
          </a:p>
        </p:txBody>
      </p:sp>
    </p:spTree>
    <p:extLst>
      <p:ext uri="{BB962C8B-B14F-4D97-AF65-F5344CB8AC3E}">
        <p14:creationId xmlns:p14="http://schemas.microsoft.com/office/powerpoint/2010/main" val="314919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6702" y="228623"/>
            <a:ext cx="9803754" cy="833780"/>
          </a:xfrm>
        </p:spPr>
        <p:txBody>
          <a:bodyPr/>
          <a:lstStyle/>
          <a:p>
            <a:pPr marL="514350" indent="-514350">
              <a:buFont typeface="+mj-lt"/>
              <a:buAutoNum type="arabicPeriod"/>
            </a:pPr>
            <a:r>
              <a:rPr lang="en-US" sz="2900" dirty="0">
                <a:solidFill>
                  <a:schemeClr val="tx2"/>
                </a:solidFill>
              </a:rPr>
              <a:t>Lack of competitive procurement process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57632548"/>
              </p:ext>
            </p:extLst>
          </p:nvPr>
        </p:nvGraphicFramePr>
        <p:xfrm>
          <a:off x="432462" y="1340768"/>
          <a:ext cx="11099899" cy="5552926"/>
        </p:xfrm>
        <a:graphic>
          <a:graphicData uri="http://schemas.openxmlformats.org/drawingml/2006/table">
            <a:tbl>
              <a:tblPr firstRow="1" firstCol="1" bandRow="1"/>
              <a:tblGrid>
                <a:gridCol w="3611066">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684637326"/>
                    </a:ext>
                  </a:extLst>
                </a:gridCol>
                <a:gridCol w="4608513">
                  <a:extLst>
                    <a:ext uri="{9D8B030D-6E8A-4147-A177-3AD203B41FA5}">
                      <a16:colId xmlns:a16="http://schemas.microsoft.com/office/drawing/2014/main" xmlns="" val="20001"/>
                    </a:ext>
                  </a:extLst>
                </a:gridCol>
              </a:tblGrid>
              <a:tr h="566398">
                <a:tc>
                  <a:txBody>
                    <a:bodyPr/>
                    <a:lstStyle/>
                    <a:p>
                      <a:pPr algn="ctr">
                        <a:lnSpc>
                          <a:spcPct val="120000"/>
                        </a:lnSpc>
                        <a:spcBef>
                          <a:spcPts val="300"/>
                        </a:spcBef>
                        <a:spcAft>
                          <a:spcPts val="300"/>
                        </a:spcAft>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Observation </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lvl="0" indent="0" algn="ctr"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Impact</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indent="0" algn="ctr" defTabSz="914354" rtl="0" eaLnBrk="1" latinLnBrk="0" hangingPunct="1">
                        <a:lnSpc>
                          <a:spcPct val="120000"/>
                        </a:lnSpc>
                        <a:spcBef>
                          <a:spcPts val="300"/>
                        </a:spcBef>
                        <a:spcAft>
                          <a:spcPts val="300"/>
                        </a:spcAft>
                        <a:buFont typeface="Arial" panose="020B0604020202020204" pitchFamily="34" charset="0"/>
                        <a:buNone/>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Recommendation</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xmlns="" val="2938092703"/>
                  </a:ext>
                </a:extLst>
              </a:tr>
              <a:tr h="1305810">
                <a:tc>
                  <a:txBody>
                    <a:bodyPr/>
                    <a:lstStyle/>
                    <a:p>
                      <a:pPr marL="285750" indent="-285750" algn="l">
                        <a:lnSpc>
                          <a:spcPct val="120000"/>
                        </a:lnSpc>
                        <a:spcBef>
                          <a:spcPts val="300"/>
                        </a:spcBef>
                        <a:spcAft>
                          <a:spcPts val="300"/>
                        </a:spcAft>
                        <a:buFont typeface="Arial" panose="020B0604020202020204" pitchFamily="34" charset="0"/>
                        <a:buChar cha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 competitive</a:t>
                      </a: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procurement process </a:t>
                      </a: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undertaken</a:t>
                      </a: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prior to engaging contractors </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Trust may not obtain best value</a:t>
                      </a: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for money </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endPar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i="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Trusts are encouraged to follow the purchasing guidelines set out in the Victorian Government Purchasing Board (VGPB) procurement policies</a:t>
                      </a: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i="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Please review the Manual for Class B Cemetery Trusts – revised November 2017 on the departments cemetery website pgs. 122-123</a:t>
                      </a: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i="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The VGPB policies are available at procurement.vic.gov.au</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10000"/>
                  </a:ext>
                </a:extLst>
              </a:tr>
              <a:tr h="1584176">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 formal market testing and analysis was conducted and/or documented to justify the reason for not undertaking competitive procurement</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Lack of probity and  transparency over the Trust’s decisions </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Reputational damage to the Trust</a:t>
                      </a:r>
                    </a:p>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endPar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Formally documented market testing and analysis should be conducted </a:t>
                      </a: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The Trust’s procurement decisions should be minuted</a:t>
                      </a:r>
                      <a:endPar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3215658985"/>
                  </a:ext>
                </a:extLst>
              </a:tr>
            </a:tbl>
          </a:graphicData>
        </a:graphic>
      </p:graphicFrame>
    </p:spTree>
    <p:extLst>
      <p:ext uri="{BB962C8B-B14F-4D97-AF65-F5344CB8AC3E}">
        <p14:creationId xmlns:p14="http://schemas.microsoft.com/office/powerpoint/2010/main" val="91594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3352" y="332656"/>
            <a:ext cx="10081120" cy="833780"/>
          </a:xfrm>
        </p:spPr>
        <p:txBody>
          <a:bodyPr/>
          <a:lstStyle/>
          <a:p>
            <a:pPr marL="514350" indent="-514350">
              <a:buFont typeface="+mj-lt"/>
              <a:buAutoNum type="arabicPeriod" startAt="2"/>
            </a:pPr>
            <a:r>
              <a:rPr lang="en-US" sz="2900" dirty="0">
                <a:solidFill>
                  <a:schemeClr val="tx2"/>
                </a:solidFill>
              </a:rPr>
              <a:t>Two Trust members’ signatories should be required for online payments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68860323"/>
              </p:ext>
            </p:extLst>
          </p:nvPr>
        </p:nvGraphicFramePr>
        <p:xfrm>
          <a:off x="396702" y="1556792"/>
          <a:ext cx="11099899" cy="2924329"/>
        </p:xfrm>
        <a:graphic>
          <a:graphicData uri="http://schemas.openxmlformats.org/drawingml/2006/table">
            <a:tbl>
              <a:tblPr firstRow="1" firstCol="1" bandRow="1"/>
              <a:tblGrid>
                <a:gridCol w="3611066">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684637326"/>
                    </a:ext>
                  </a:extLst>
                </a:gridCol>
                <a:gridCol w="4608513">
                  <a:extLst>
                    <a:ext uri="{9D8B030D-6E8A-4147-A177-3AD203B41FA5}">
                      <a16:colId xmlns:a16="http://schemas.microsoft.com/office/drawing/2014/main" xmlns="" val="20001"/>
                    </a:ext>
                  </a:extLst>
                </a:gridCol>
              </a:tblGrid>
              <a:tr h="647473">
                <a:tc>
                  <a:txBody>
                    <a:bodyPr/>
                    <a:lstStyle/>
                    <a:p>
                      <a:pPr algn="ctr">
                        <a:lnSpc>
                          <a:spcPct val="120000"/>
                        </a:lnSpc>
                        <a:spcBef>
                          <a:spcPts val="300"/>
                        </a:spcBef>
                        <a:spcAft>
                          <a:spcPts val="300"/>
                        </a:spcAft>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Observation </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lvl="0" indent="0" algn="ctr"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Impact</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indent="0" algn="ctr" defTabSz="914354" rtl="0" eaLnBrk="1" latinLnBrk="0" hangingPunct="1">
                        <a:lnSpc>
                          <a:spcPct val="120000"/>
                        </a:lnSpc>
                        <a:spcBef>
                          <a:spcPts val="300"/>
                        </a:spcBef>
                        <a:spcAft>
                          <a:spcPts val="300"/>
                        </a:spcAft>
                        <a:buFont typeface="Arial" panose="020B0604020202020204" pitchFamily="34" charset="0"/>
                        <a:buNone/>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Recommendation</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xmlns="" val="2938092703"/>
                  </a:ext>
                </a:extLst>
              </a:tr>
              <a:tr h="991626">
                <a:tc>
                  <a:txBody>
                    <a:bodyPr/>
                    <a:lstStyle/>
                    <a:p>
                      <a:pPr marL="285750" indent="-285750" algn="l">
                        <a:lnSpc>
                          <a:spcPct val="120000"/>
                        </a:lnSpc>
                        <a:spcBef>
                          <a:spcPts val="300"/>
                        </a:spcBef>
                        <a:spcAft>
                          <a:spcPts val="300"/>
                        </a:spcAft>
                        <a:buFont typeface="Arial" panose="020B0604020202020204" pitchFamily="34" charset="0"/>
                        <a:buChar cha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Online banking payments for daily operating expenditure was only approved by</a:t>
                      </a: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 single authoriser, the Trust Secretary</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Risk of inappropriate or unauthorised payments</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Risk of fraudulent purchases</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Financial loss to the Trust </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Reputational damage to the Trust</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Two delegated online signatories (Trust members) should be used</a:t>
                      </a:r>
                      <a:r>
                        <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to approve all payments, including those made via cheques or online</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10297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6702" y="228623"/>
            <a:ext cx="9803754" cy="833780"/>
          </a:xfrm>
        </p:spPr>
        <p:txBody>
          <a:bodyPr/>
          <a:lstStyle/>
          <a:p>
            <a:pPr marL="514350" indent="-514350">
              <a:buFont typeface="+mj-lt"/>
              <a:buAutoNum type="arabicPeriod" startAt="3"/>
            </a:pPr>
            <a:r>
              <a:rPr lang="en-US" sz="2900" dirty="0">
                <a:solidFill>
                  <a:schemeClr val="tx2"/>
                </a:solidFill>
              </a:rPr>
              <a:t>Blank cheques were signed in advance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4882167"/>
              </p:ext>
            </p:extLst>
          </p:nvPr>
        </p:nvGraphicFramePr>
        <p:xfrm>
          <a:off x="396702" y="1124744"/>
          <a:ext cx="11099899" cy="5488918"/>
        </p:xfrm>
        <a:graphic>
          <a:graphicData uri="http://schemas.openxmlformats.org/drawingml/2006/table">
            <a:tbl>
              <a:tblPr firstRow="1" firstCol="1" bandRow="1"/>
              <a:tblGrid>
                <a:gridCol w="3611066">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684637326"/>
                    </a:ext>
                  </a:extLst>
                </a:gridCol>
                <a:gridCol w="4608513">
                  <a:extLst>
                    <a:ext uri="{9D8B030D-6E8A-4147-A177-3AD203B41FA5}">
                      <a16:colId xmlns:a16="http://schemas.microsoft.com/office/drawing/2014/main" xmlns="" val="20001"/>
                    </a:ext>
                  </a:extLst>
                </a:gridCol>
              </a:tblGrid>
              <a:tr h="566398">
                <a:tc>
                  <a:txBody>
                    <a:bodyPr/>
                    <a:lstStyle/>
                    <a:p>
                      <a:pPr algn="ctr">
                        <a:lnSpc>
                          <a:spcPct val="120000"/>
                        </a:lnSpc>
                        <a:spcBef>
                          <a:spcPts val="300"/>
                        </a:spcBef>
                        <a:spcAft>
                          <a:spcPts val="300"/>
                        </a:spcAft>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Observation </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lvl="0" indent="0" algn="ctr"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Impact</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indent="0" algn="ctr" defTabSz="914354" rtl="0" eaLnBrk="1" latinLnBrk="0" hangingPunct="1">
                        <a:lnSpc>
                          <a:spcPct val="120000"/>
                        </a:lnSpc>
                        <a:spcBef>
                          <a:spcPts val="300"/>
                        </a:spcBef>
                        <a:spcAft>
                          <a:spcPts val="300"/>
                        </a:spcAft>
                        <a:buFont typeface="Arial" panose="020B0604020202020204" pitchFamily="34" charset="0"/>
                        <a:buNone/>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Recommendation</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xmlns="" val="2938092703"/>
                  </a:ext>
                </a:extLst>
              </a:tr>
              <a:tr h="2097898">
                <a:tc>
                  <a:txBody>
                    <a:bodyPr/>
                    <a:lstStyle/>
                    <a:p>
                      <a:pPr marL="285750" indent="-285750" algn="l">
                        <a:lnSpc>
                          <a:spcPct val="120000"/>
                        </a:lnSpc>
                        <a:spcBef>
                          <a:spcPts val="300"/>
                        </a:spcBef>
                        <a:spcAft>
                          <a:spcPts val="300"/>
                        </a:spcAft>
                        <a:buFont typeface="Arial" panose="020B0604020202020204" pitchFamily="34" charset="0"/>
                        <a:buChar cha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Blank cheques were pre-signed by one of the two cheque signatories</a:t>
                      </a:r>
                      <a:endPar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Risk of fraudulent purchases </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Financial loss to the Trust </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Reputational damage to the Trust</a:t>
                      </a:r>
                    </a:p>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endPar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endPar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 blank cheques should be pre-signed</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Use of internet banking should be considered as a payment option </a:t>
                      </a: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so that Trust signatories can approve the payment remotely</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Please review the Financial Guidelines for Class B cemetery trusts available at http://docs.health.vic.gov.au/docs/doc/Financial-guidelines-for-Class-B-cemetery-trusts</a:t>
                      </a: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endPar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10000"/>
                  </a:ext>
                </a:extLst>
              </a:tr>
              <a:tr h="1584176">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The Cemetery Trust cheque book was stored in an unlocked drawer at the Trust Secretary’s residence</a:t>
                      </a:r>
                      <a:endPar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Risk of fraud</a:t>
                      </a: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Financial loss to the Trust </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Reputational damage to the Trust</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endPar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endPar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Trust Cheque book should be always kept in a secure and lockable place. E.g. locked drawer or cabinet </a:t>
                      </a: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Please review the Financial Guidelines for Class B cemetery trusts</a:t>
                      </a:r>
                      <a:endPar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3215658985"/>
                  </a:ext>
                </a:extLst>
              </a:tr>
            </a:tbl>
          </a:graphicData>
        </a:graphic>
      </p:graphicFrame>
    </p:spTree>
    <p:extLst>
      <p:ext uri="{BB962C8B-B14F-4D97-AF65-F5344CB8AC3E}">
        <p14:creationId xmlns:p14="http://schemas.microsoft.com/office/powerpoint/2010/main" val="84828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6702" y="260648"/>
            <a:ext cx="10019778" cy="833780"/>
          </a:xfrm>
        </p:spPr>
        <p:txBody>
          <a:bodyPr/>
          <a:lstStyle/>
          <a:p>
            <a:pPr marL="514350" indent="-514350">
              <a:buFont typeface="+mj-lt"/>
              <a:buAutoNum type="arabicPeriod" startAt="4"/>
            </a:pPr>
            <a:r>
              <a:rPr lang="en-AU" sz="2900" dirty="0">
                <a:solidFill>
                  <a:schemeClr val="tx2"/>
                </a:solidFill>
              </a:rPr>
              <a:t>Interment Authorisation forms were not approved prior to the burial</a:t>
            </a:r>
            <a:endParaRPr lang="en-US" sz="2900" dirty="0">
              <a:solidFill>
                <a:schemeClr val="tx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95443984"/>
              </p:ext>
            </p:extLst>
          </p:nvPr>
        </p:nvGraphicFramePr>
        <p:xfrm>
          <a:off x="396702" y="1196752"/>
          <a:ext cx="11099899" cy="5148792"/>
        </p:xfrm>
        <a:graphic>
          <a:graphicData uri="http://schemas.openxmlformats.org/drawingml/2006/table">
            <a:tbl>
              <a:tblPr firstRow="1" firstCol="1" bandRow="1"/>
              <a:tblGrid>
                <a:gridCol w="3611066">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684637326"/>
                    </a:ext>
                  </a:extLst>
                </a:gridCol>
                <a:gridCol w="4608513">
                  <a:extLst>
                    <a:ext uri="{9D8B030D-6E8A-4147-A177-3AD203B41FA5}">
                      <a16:colId xmlns:a16="http://schemas.microsoft.com/office/drawing/2014/main" xmlns="" val="20001"/>
                    </a:ext>
                  </a:extLst>
                </a:gridCol>
              </a:tblGrid>
              <a:tr h="573236">
                <a:tc>
                  <a:txBody>
                    <a:bodyPr/>
                    <a:lstStyle/>
                    <a:p>
                      <a:pPr algn="ctr">
                        <a:lnSpc>
                          <a:spcPct val="120000"/>
                        </a:lnSpc>
                        <a:spcBef>
                          <a:spcPts val="300"/>
                        </a:spcBef>
                        <a:spcAft>
                          <a:spcPts val="300"/>
                        </a:spcAft>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Finding </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lvl="0" indent="0" algn="ctr"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Impact</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indent="0" algn="ctr" defTabSz="914354" rtl="0" eaLnBrk="1" latinLnBrk="0" hangingPunct="1">
                        <a:lnSpc>
                          <a:spcPct val="120000"/>
                        </a:lnSpc>
                        <a:spcBef>
                          <a:spcPts val="300"/>
                        </a:spcBef>
                        <a:spcAft>
                          <a:spcPts val="300"/>
                        </a:spcAft>
                        <a:buFont typeface="Arial" panose="020B0604020202020204" pitchFamily="34" charset="0"/>
                        <a:buNone/>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Recommendation</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xmlns="" val="2938092703"/>
                  </a:ext>
                </a:extLst>
              </a:tr>
              <a:tr h="2451100">
                <a:tc>
                  <a:txBody>
                    <a:bodyPr/>
                    <a:lstStyle/>
                    <a:p>
                      <a:pPr marL="285750" indent="-285750" algn="l">
                        <a:lnSpc>
                          <a:spcPct val="120000"/>
                        </a:lnSpc>
                        <a:spcBef>
                          <a:spcPts val="300"/>
                        </a:spcBef>
                        <a:spcAft>
                          <a:spcPts val="300"/>
                        </a:spcAft>
                        <a:buFont typeface="Arial" panose="020B0604020202020204" pitchFamily="34" charset="0"/>
                        <a:buChar cha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Interment Authorisation forms were not approved or retained by the Trust prior to the burial, and</a:t>
                      </a: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were only </a:t>
                      </a: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sighted at the time of burial</a:t>
                      </a: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The Interment Authorisation form is a prescribed form in the Cemeteries and Crematoria Regulations 2015</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Trust may not have adequate time to object to the interment if necessary</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The right of interment holder may not have consented to the interment</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Interment Authorisation forms should be received,</a:t>
                      </a:r>
                      <a:r>
                        <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reviewed and approved by the trust</a:t>
                      </a: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prior to the burial </a:t>
                      </a: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Trust should consider obtaining</a:t>
                      </a:r>
                      <a:r>
                        <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completed</a:t>
                      </a: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Interment Authorisation in</a:t>
                      </a:r>
                      <a:r>
                        <a:rPr lang="en-GB"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 scanned electronic format in the event the </a:t>
                      </a: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Funeral Director is unable to provide the hardcopy prior to the burial</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10000"/>
                  </a:ext>
                </a:extLst>
              </a:tr>
              <a:tr h="288032">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GB"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 Right of Interment Permit was issued to the customer</a:t>
                      </a:r>
                      <a:endPar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 outline to right of interment holders what their rights and obligations are</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Reputational damage to the Trust</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Right of Interment Permits should be issued to the customer for all places of interments (pre-need and at need)</a:t>
                      </a: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AU"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An interactive template is available at https://www2.health.vic.gov.au/public-health/cemeteries-and-crematoria/rights-of-interment/right-of-interment-permit</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3215658985"/>
                  </a:ext>
                </a:extLst>
              </a:tr>
            </a:tbl>
          </a:graphicData>
        </a:graphic>
      </p:graphicFrame>
    </p:spTree>
    <p:extLst>
      <p:ext uri="{BB962C8B-B14F-4D97-AF65-F5344CB8AC3E}">
        <p14:creationId xmlns:p14="http://schemas.microsoft.com/office/powerpoint/2010/main" val="376674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3352" y="332656"/>
            <a:ext cx="10249952" cy="944480"/>
          </a:xfrm>
        </p:spPr>
        <p:txBody>
          <a:bodyPr/>
          <a:lstStyle/>
          <a:p>
            <a:pPr marL="514350" indent="-514350">
              <a:buFont typeface="+mj-lt"/>
              <a:buAutoNum type="arabicPeriod" startAt="5"/>
            </a:pPr>
            <a:r>
              <a:rPr lang="en-US" sz="2900" dirty="0">
                <a:solidFill>
                  <a:schemeClr val="tx2"/>
                </a:solidFill>
              </a:rPr>
              <a:t>Evidence was not retained that supporting documents required for interment authorisation has been sighted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45586665"/>
              </p:ext>
            </p:extLst>
          </p:nvPr>
        </p:nvGraphicFramePr>
        <p:xfrm>
          <a:off x="385256" y="1628800"/>
          <a:ext cx="11099899" cy="3707197"/>
        </p:xfrm>
        <a:graphic>
          <a:graphicData uri="http://schemas.openxmlformats.org/drawingml/2006/table">
            <a:tbl>
              <a:tblPr firstRow="1" firstCol="1" bandRow="1"/>
              <a:tblGrid>
                <a:gridCol w="3611066">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684637326"/>
                    </a:ext>
                  </a:extLst>
                </a:gridCol>
                <a:gridCol w="4608513">
                  <a:extLst>
                    <a:ext uri="{9D8B030D-6E8A-4147-A177-3AD203B41FA5}">
                      <a16:colId xmlns:a16="http://schemas.microsoft.com/office/drawing/2014/main" xmlns="" val="20001"/>
                    </a:ext>
                  </a:extLst>
                </a:gridCol>
              </a:tblGrid>
              <a:tr h="393513">
                <a:tc>
                  <a:txBody>
                    <a:bodyPr/>
                    <a:lstStyle/>
                    <a:p>
                      <a:pPr algn="ctr">
                        <a:lnSpc>
                          <a:spcPct val="120000"/>
                        </a:lnSpc>
                        <a:spcBef>
                          <a:spcPts val="300"/>
                        </a:spcBef>
                        <a:spcAft>
                          <a:spcPts val="300"/>
                        </a:spcAft>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Finding </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lvl="0" indent="0" algn="ctr"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Impact</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indent="0" algn="ctr" defTabSz="914354" rtl="0" eaLnBrk="1" latinLnBrk="0" hangingPunct="1">
                        <a:lnSpc>
                          <a:spcPct val="120000"/>
                        </a:lnSpc>
                        <a:spcBef>
                          <a:spcPts val="300"/>
                        </a:spcBef>
                        <a:spcAft>
                          <a:spcPts val="300"/>
                        </a:spcAft>
                        <a:buFont typeface="Arial" panose="020B0604020202020204" pitchFamily="34" charset="0"/>
                        <a:buNone/>
                      </a:pPr>
                      <a:r>
                        <a:rPr lang="en-AU" sz="1600" b="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Recommendation</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xmlns="" val="2938092703"/>
                  </a:ext>
                </a:extLst>
              </a:tr>
              <a:tr h="2846847">
                <a:tc>
                  <a:txBody>
                    <a:bodyPr/>
                    <a:lstStyle/>
                    <a:p>
                      <a:pPr marL="285750" indent="-285750" algn="l">
                        <a:lnSpc>
                          <a:spcPct val="120000"/>
                        </a:lnSpc>
                        <a:spcBef>
                          <a:spcPts val="300"/>
                        </a:spcBef>
                        <a:spcAft>
                          <a:spcPts val="300"/>
                        </a:spcAft>
                        <a:buFont typeface="Arial" panose="020B0604020202020204" pitchFamily="34" charset="0"/>
                        <a:buChar char="•"/>
                      </a:pPr>
                      <a:r>
                        <a:rPr lang="en-US"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Supporting documentation required for Interments had been sighted by the Trust however there was no record or evidence of what was sighted</a:t>
                      </a:r>
                      <a:endPar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Record that assurance  obtained of the legal name of the deceased or Coroner’s release </a:t>
                      </a:r>
                    </a:p>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endParaRPr lang="en-AU" sz="1600" strike="sngStrike" kern="1200" baseline="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tc>
                  <a:txBody>
                    <a:bodyPr/>
                    <a:lstStyle/>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US" sz="16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Evidence that the required documentation has been sighted prior to interment should be documented and retained</a:t>
                      </a:r>
                    </a:p>
                    <a:p>
                      <a:pPr marL="0" indent="0" algn="l" defTabSz="914354" rtl="0" eaLnBrk="1" latinLnBrk="0" hangingPunct="1">
                        <a:lnSpc>
                          <a:spcPct val="120000"/>
                        </a:lnSpc>
                        <a:spcBef>
                          <a:spcPts val="300"/>
                        </a:spcBef>
                        <a:spcAft>
                          <a:spcPts val="300"/>
                        </a:spcAft>
                        <a:buFont typeface="Arial" panose="020B0604020202020204" pitchFamily="34" charset="0"/>
                        <a:buNone/>
                      </a:pPr>
                      <a:r>
                        <a:rPr lang="en-AU" sz="1400" i="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(Note:</a:t>
                      </a:r>
                      <a:r>
                        <a:rPr lang="en-AU" sz="1400" i="1"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The Department of Health and Human Services had advised that the supporting documentation required for Interments do not need to be stored together with the interment authorisation , however it should be sighted by the Trust)</a:t>
                      </a:r>
                      <a:endParaRPr lang="en-AU" sz="1600" i="1"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l" defTabSz="914354" rtl="0" eaLnBrk="1" latinLnBrk="0" hangingPunct="1">
                        <a:lnSpc>
                          <a:spcPct val="120000"/>
                        </a:lnSpc>
                        <a:spcBef>
                          <a:spcPts val="300"/>
                        </a:spcBef>
                        <a:spcAft>
                          <a:spcPts val="300"/>
                        </a:spcAft>
                        <a:buFont typeface="Arial" panose="020B0604020202020204" pitchFamily="34" charset="0"/>
                        <a:buNone/>
                      </a:pPr>
                      <a:endParaRPr lang="en-AU" sz="1600" i="1"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l" defTabSz="914354" rtl="0" eaLnBrk="1" latinLnBrk="0" hangingPunct="1">
                        <a:lnSpc>
                          <a:spcPct val="120000"/>
                        </a:lnSpc>
                        <a:spcBef>
                          <a:spcPts val="300"/>
                        </a:spcBef>
                        <a:spcAft>
                          <a:spcPts val="300"/>
                        </a:spcAft>
                        <a:buFont typeface="Arial" panose="020B0604020202020204" pitchFamily="34" charset="0"/>
                        <a:buNone/>
                      </a:pPr>
                      <a:endParaRPr lang="en-AU" sz="1600" i="1" kern="1200" baseline="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l" defTabSz="914354" rtl="0" eaLnBrk="1" latinLnBrk="0" hangingPunct="1">
                        <a:lnSpc>
                          <a:spcPct val="120000"/>
                        </a:lnSpc>
                        <a:spcBef>
                          <a:spcPts val="300"/>
                        </a:spcBef>
                        <a:spcAft>
                          <a:spcPts val="300"/>
                        </a:spcAft>
                        <a:buFont typeface="Arial" panose="020B0604020202020204" pitchFamily="34" charset="0"/>
                        <a:buNone/>
                      </a:pPr>
                      <a:endParaRPr lang="en-GB" sz="1600" i="1"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6196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779186" y="4392638"/>
            <a:ext cx="5837094" cy="819583"/>
          </a:xfrm>
          <a:prstGeom prst="rect">
            <a:avLst/>
          </a:prstGeom>
          <a:noFill/>
        </p:spPr>
        <p:txBody>
          <a:bodyPr wrap="square" lIns="0" tIns="0" rIns="0" bIns="0" rtlCol="0">
            <a:spAutoFit/>
          </a:bodyPr>
          <a:lstStyle/>
          <a:p>
            <a:r>
              <a:rPr lang="en-US" sz="761" b="1" dirty="0">
                <a:solidFill>
                  <a:schemeClr val="bg1"/>
                </a:solidFill>
              </a:rPr>
              <a:t>Oakton Services Pty Ltd  </a:t>
            </a:r>
            <a:r>
              <a:rPr lang="en-US" sz="761" dirty="0">
                <a:solidFill>
                  <a:schemeClr val="bg1"/>
                </a:solidFill>
              </a:rPr>
              <a:t>ABN 31 100 103 268</a:t>
            </a:r>
          </a:p>
          <a:p>
            <a:r>
              <a:rPr lang="en-US" sz="761" b="1" dirty="0">
                <a:solidFill>
                  <a:schemeClr val="bg1"/>
                </a:solidFill>
              </a:rPr>
              <a:t>Melbourne </a:t>
            </a:r>
            <a:r>
              <a:rPr lang="en-US" sz="761" b="1" i="1" dirty="0">
                <a:solidFill>
                  <a:schemeClr val="bg1"/>
                </a:solidFill>
              </a:rPr>
              <a:t>Head office </a:t>
            </a:r>
            <a:r>
              <a:rPr lang="en-US" sz="761" dirty="0">
                <a:solidFill>
                  <a:schemeClr val="bg1"/>
                </a:solidFill>
              </a:rPr>
              <a:t>Level 8, 271 Collins Street Melbourne VIC 3000 Australia ] t +61 3 9617 0200 f +61 3 9621 1951</a:t>
            </a:r>
          </a:p>
          <a:p>
            <a:r>
              <a:rPr lang="en-US" sz="761" b="1" dirty="0">
                <a:solidFill>
                  <a:schemeClr val="bg1"/>
                </a:solidFill>
              </a:rPr>
              <a:t>Sydney </a:t>
            </a:r>
            <a:r>
              <a:rPr lang="en-US" sz="761" dirty="0">
                <a:solidFill>
                  <a:schemeClr val="bg1"/>
                </a:solidFill>
              </a:rPr>
              <a:t>Ground Floor, Tower 3, Darling Park, 201 Sussex Street, Sydney NSW 2000 Australia ] t +61 2 9923 9800</a:t>
            </a:r>
          </a:p>
          <a:p>
            <a:r>
              <a:rPr lang="en-US" sz="761" b="1" dirty="0">
                <a:solidFill>
                  <a:schemeClr val="bg1"/>
                </a:solidFill>
              </a:rPr>
              <a:t>Canberra </a:t>
            </a:r>
            <a:r>
              <a:rPr lang="en-US" sz="761" dirty="0">
                <a:solidFill>
                  <a:schemeClr val="bg1"/>
                </a:solidFill>
              </a:rPr>
              <a:t>Unit 2, 45 Wentworth Avenue Kingston ACT 2604 Australia ]  t +61 2 6230 1997 f +61 2 6230 1919</a:t>
            </a:r>
          </a:p>
          <a:p>
            <a:r>
              <a:rPr lang="en-US" sz="761" b="1" dirty="0">
                <a:solidFill>
                  <a:schemeClr val="bg1"/>
                </a:solidFill>
              </a:rPr>
              <a:t>Brisbane Level 22, 141 Queen Street Brisbane QLD 4000 Australia ] t +61 7 3136 2900 f +61 7 3136 2999</a:t>
            </a:r>
          </a:p>
          <a:p>
            <a:r>
              <a:rPr lang="en-US" sz="761" b="1" dirty="0">
                <a:solidFill>
                  <a:schemeClr val="bg1"/>
                </a:solidFill>
              </a:rPr>
              <a:t>Perth </a:t>
            </a:r>
            <a:r>
              <a:rPr lang="en-US" sz="761" dirty="0">
                <a:solidFill>
                  <a:schemeClr val="bg1"/>
                </a:solidFill>
              </a:rPr>
              <a:t>Level 7, 553 Hay Street, Perth WA 6000 Australia ] t +61 8 9222 8300 </a:t>
            </a:r>
          </a:p>
          <a:p>
            <a:r>
              <a:rPr lang="en-US" sz="761" b="1" dirty="0">
                <a:solidFill>
                  <a:schemeClr val="bg1"/>
                </a:solidFill>
              </a:rPr>
              <a:t>Hyderabad </a:t>
            </a:r>
            <a:r>
              <a:rPr lang="en-US" sz="761" dirty="0">
                <a:solidFill>
                  <a:schemeClr val="bg1"/>
                </a:solidFill>
              </a:rPr>
              <a:t>Krishe-e 8-2-293 Plot 499 Road 36 Jubilee Hills 500033 Hyderabad India] t +91 40 23552694 VoIP: +61 3 9617 0294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16" y="1556792"/>
            <a:ext cx="7008394" cy="1800200"/>
          </a:xfrm>
          <a:prstGeom prst="rect">
            <a:avLst/>
          </a:prstGeom>
        </p:spPr>
      </p:pic>
    </p:spTree>
    <p:extLst>
      <p:ext uri="{BB962C8B-B14F-4D97-AF65-F5344CB8AC3E}">
        <p14:creationId xmlns:p14="http://schemas.microsoft.com/office/powerpoint/2010/main" val="1220548412"/>
      </p:ext>
    </p:extLst>
  </p:cSld>
  <p:clrMapOvr>
    <a:masterClrMapping/>
  </p:clrMapOvr>
</p:sld>
</file>

<file path=ppt/theme/theme1.xml><?xml version="1.0" encoding="utf-8"?>
<a:theme xmlns:a="http://schemas.openxmlformats.org/drawingml/2006/main" name="Oakton_PowerPoint_Template">
  <a:themeElements>
    <a:clrScheme name="OAKTON BRAND">
      <a:dk1>
        <a:srgbClr val="000000"/>
      </a:dk1>
      <a:lt1>
        <a:srgbClr val="FFFFFF"/>
      </a:lt1>
      <a:dk2>
        <a:srgbClr val="000000"/>
      </a:dk2>
      <a:lt2>
        <a:srgbClr val="808080"/>
      </a:lt2>
      <a:accent1>
        <a:srgbClr val="000000"/>
      </a:accent1>
      <a:accent2>
        <a:srgbClr val="E42313"/>
      </a:accent2>
      <a:accent3>
        <a:srgbClr val="BEC0C2"/>
      </a:accent3>
      <a:accent4>
        <a:srgbClr val="A1A5A7"/>
      </a:accent4>
      <a:accent5>
        <a:srgbClr val="73797C"/>
      </a:accent5>
      <a:accent6>
        <a:srgbClr val="4C565C"/>
      </a:accent6>
      <a:hlink>
        <a:srgbClr val="009999"/>
      </a:hlink>
      <a:folHlink>
        <a:srgbClr val="99CC00"/>
      </a:folHlink>
    </a:clrScheme>
    <a:fontScheme name="1_Inside_Whi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8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8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Inside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nside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nside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nside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nside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nside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nside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nside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nside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nside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nside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nside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itle_Page">
  <a:themeElements>
    <a:clrScheme name="1_Title_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itle_Pa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8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8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Title_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itle_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itle_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itle_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itle_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itle_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itle_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itle_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itle_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itle_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itle_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itle_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15_new_temp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PT Guidelines_26 02 2014_v4" id="{0BC10357-EC50-4911-A748-C21717FBD21B}" vid="{E9D06FB4-3EBD-4EE0-910D-62CBDA6F397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Oakton_PowerPoint_Template</Template>
  <TotalTime>14770</TotalTime>
  <Words>921</Words>
  <Application>Microsoft Office PowerPoint</Application>
  <PresentationFormat>Custom</PresentationFormat>
  <Paragraphs>84</Paragraphs>
  <Slides>8</Slides>
  <Notes>1</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Oakton_PowerPoint_Template</vt:lpstr>
      <vt:lpstr>3_Title_Page</vt:lpstr>
      <vt:lpstr>2015_new_template</vt:lpstr>
      <vt:lpstr>Department of Health and Human Services</vt:lpstr>
      <vt:lpstr>Summary of Performance Support Program</vt:lpstr>
      <vt:lpstr>Lack of competitive procurement process</vt:lpstr>
      <vt:lpstr>Two Trust members’ signatories should be required for online payments</vt:lpstr>
      <vt:lpstr>Blank cheques were signed in advance</vt:lpstr>
      <vt:lpstr>Interment Authorisation forms were not approved prior to the burial</vt:lpstr>
      <vt:lpstr>Evidence was not retained that supporting documents required for interment authorisation has been sighted</vt:lpstr>
      <vt:lpstr>PowerPoint Presentation</vt:lpstr>
    </vt:vector>
  </TitlesOfParts>
  <Company>Oakton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Manningham City Council  Tender Presentation  Internal Audit Service</dc:title>
  <dc:creator>suzanne.caldwell</dc:creator>
  <cp:lastModifiedBy>Anna Ravenscroft</cp:lastModifiedBy>
  <cp:revision>1184</cp:revision>
  <cp:lastPrinted>2018-11-29T22:47:07Z</cp:lastPrinted>
  <dcterms:created xsi:type="dcterms:W3CDTF">2011-09-01T00:02:24Z</dcterms:created>
  <dcterms:modified xsi:type="dcterms:W3CDTF">2018-12-16T22:07:17Z</dcterms:modified>
</cp:coreProperties>
</file>