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4"/>
    <p:sldMasterId id="2147484092" r:id="rId5"/>
  </p:sldMasterIdLst>
  <p:notesMasterIdLst>
    <p:notesMasterId r:id="rId19"/>
  </p:notesMasterIdLst>
  <p:sldIdLst>
    <p:sldId id="6746" r:id="rId6"/>
    <p:sldId id="6745" r:id="rId7"/>
    <p:sldId id="6747" r:id="rId8"/>
    <p:sldId id="281" r:id="rId9"/>
    <p:sldId id="6749" r:id="rId10"/>
    <p:sldId id="6740" r:id="rId11"/>
    <p:sldId id="6739" r:id="rId12"/>
    <p:sldId id="6741" r:id="rId13"/>
    <p:sldId id="6750" r:id="rId14"/>
    <p:sldId id="6738" r:id="rId15"/>
    <p:sldId id="6730" r:id="rId16"/>
    <p:sldId id="6731" r:id="rId17"/>
    <p:sldId id="5040" r:id="rId1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981" userDrawn="1">
          <p15:clr>
            <a:srgbClr val="A4A3A4"/>
          </p15:clr>
        </p15:guide>
        <p15:guide id="2" orient="horz" pos="259" userDrawn="1">
          <p15:clr>
            <a:srgbClr val="A4A3A4"/>
          </p15:clr>
        </p15:guide>
        <p15:guide id="3" orient="horz" pos="463" userDrawn="1">
          <p15:clr>
            <a:srgbClr val="A4A3A4"/>
          </p15:clr>
        </p15:guide>
        <p15:guide id="4" orient="horz" pos="962" userDrawn="1">
          <p15:clr>
            <a:srgbClr val="A4A3A4"/>
          </p15:clr>
        </p15:guide>
        <p15:guide id="5" orient="horz" pos="1552">
          <p15:clr>
            <a:srgbClr val="A4A3A4"/>
          </p15:clr>
        </p15:guide>
        <p15:guide id="6" orient="horz" pos="2126">
          <p15:clr>
            <a:srgbClr val="A4A3A4"/>
          </p15:clr>
        </p15:guide>
        <p15:guide id="7" orient="horz" pos="2262">
          <p15:clr>
            <a:srgbClr val="A4A3A4"/>
          </p15:clr>
        </p15:guide>
        <p15:guide id="8" orient="horz" pos="2618" userDrawn="1">
          <p15:clr>
            <a:srgbClr val="A4A3A4"/>
          </p15:clr>
        </p15:guide>
        <p15:guide id="9" pos="5556" userDrawn="1">
          <p15:clr>
            <a:srgbClr val="A4A3A4"/>
          </p15:clr>
        </p15:guide>
        <p15:guide id="10" pos="113" userDrawn="1">
          <p15:clr>
            <a:srgbClr val="A4A3A4"/>
          </p15:clr>
        </p15:guide>
        <p15:guide id="11" pos="5183">
          <p15:clr>
            <a:srgbClr val="A4A3A4"/>
          </p15:clr>
        </p15:guide>
        <p15:guide id="12" pos="496">
          <p15:clr>
            <a:srgbClr val="A4A3A4"/>
          </p15:clr>
        </p15:guide>
        <p15:guide id="13" pos="903">
          <p15:clr>
            <a:srgbClr val="A4A3A4"/>
          </p15:clr>
        </p15:guide>
        <p15:guide id="14" pos="1315" userDrawn="1">
          <p15:clr>
            <a:srgbClr val="A4A3A4"/>
          </p15:clr>
        </p15:guide>
        <p15:guide id="15" pos="1678" userDrawn="1">
          <p15:clr>
            <a:srgbClr val="A4A3A4"/>
          </p15:clr>
        </p15:guide>
        <p15:guide id="16" pos="2086" userDrawn="1">
          <p15:clr>
            <a:srgbClr val="A4A3A4"/>
          </p15:clr>
        </p15:guide>
        <p15:guide id="17" pos="2472" userDrawn="1">
          <p15:clr>
            <a:srgbClr val="A4A3A4"/>
          </p15:clr>
        </p15:guide>
        <p15:guide id="18" pos="2835" userDrawn="1">
          <p15:clr>
            <a:srgbClr val="A4A3A4"/>
          </p15:clr>
        </p15:guide>
        <p15:guide id="19" pos="3243" userDrawn="1">
          <p15:clr>
            <a:srgbClr val="A4A3A4"/>
          </p15:clr>
        </p15:guide>
        <p15:guide id="20" pos="3628" userDrawn="1">
          <p15:clr>
            <a:srgbClr val="A4A3A4"/>
          </p15:clr>
        </p15:guide>
        <p15:guide id="21" pos="4014">
          <p15:clr>
            <a:srgbClr val="A4A3A4"/>
          </p15:clr>
        </p15:guide>
        <p15:guide id="22" pos="4422" userDrawn="1">
          <p15:clr>
            <a:srgbClr val="A4A3A4"/>
          </p15:clr>
        </p15:guide>
        <p15:guide id="23" pos="4809">
          <p15:clr>
            <a:srgbClr val="A4A3A4"/>
          </p15:clr>
        </p15:guide>
        <p15:guide id="24" orient="horz" pos="7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khe Joseph Marcaida (AU)" initials="AJM(" lastIdx="1" clrIdx="0">
    <p:extLst>
      <p:ext uri="{19B8F6BF-5375-455C-9EA6-DF929625EA0E}">
        <p15:presenceInfo xmlns:p15="http://schemas.microsoft.com/office/powerpoint/2012/main" userId="S::arkhe.marcaida@global.ntt::1a60df06-b020-481c-8bca-60f7d0ee8603" providerId="AD"/>
      </p:ext>
    </p:extLst>
  </p:cmAuthor>
  <p:cmAuthor id="2" name="Debra Robertson (AU)" initials="DR(" lastIdx="5" clrIdx="1">
    <p:extLst>
      <p:ext uri="{19B8F6BF-5375-455C-9EA6-DF929625EA0E}">
        <p15:presenceInfo xmlns:p15="http://schemas.microsoft.com/office/powerpoint/2012/main" userId="S::debra.robertson@global.ntt::344650d6-7aed-4049-849c-e799e2dafb29" providerId="AD"/>
      </p:ext>
    </p:extLst>
  </p:cmAuthor>
  <p:cmAuthor id="3" name="Bryan Crampton (DHHS)" initials="BC(" lastIdx="6" clrIdx="2">
    <p:extLst>
      <p:ext uri="{19B8F6BF-5375-455C-9EA6-DF929625EA0E}">
        <p15:presenceInfo xmlns:p15="http://schemas.microsoft.com/office/powerpoint/2012/main" userId="S::Bryan.Crampton@dhhs.vic.gov.au::eef79352-49b6-4663-8b07-5e53aa2811f6" providerId="AD"/>
      </p:ext>
    </p:extLst>
  </p:cmAuthor>
  <p:cmAuthor id="4" name="Susan Ziemann (Health)" initials="SZ(" lastIdx="13" clrIdx="3">
    <p:extLst>
      <p:ext uri="{19B8F6BF-5375-455C-9EA6-DF929625EA0E}">
        <p15:presenceInfo xmlns:p15="http://schemas.microsoft.com/office/powerpoint/2012/main" userId="S::Susan.Ziemann@health.vic.gov.au::8fbcce07-ec6a-4761-b9be-7880c99e6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2A8"/>
    <a:srgbClr val="0072BC"/>
    <a:srgbClr val="DBEFF9"/>
    <a:srgbClr val="0033CC"/>
    <a:srgbClr val="85A3FF"/>
    <a:srgbClr val="4775FF"/>
    <a:srgbClr val="0AC7F0"/>
    <a:srgbClr val="427CB2"/>
    <a:srgbClr val="1C1F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2" autoAdjust="0"/>
    <p:restoredTop sz="81750" autoAdjust="0"/>
  </p:normalViewPr>
  <p:slideViewPr>
    <p:cSldViewPr snapToGrid="0" snapToObjects="1" showGuides="1">
      <p:cViewPr varScale="1">
        <p:scale>
          <a:sx n="88" d="100"/>
          <a:sy n="88" d="100"/>
        </p:scale>
        <p:origin x="852" y="44"/>
      </p:cViewPr>
      <p:guideLst>
        <p:guide orient="horz" pos="2981"/>
        <p:guide orient="horz" pos="259"/>
        <p:guide orient="horz" pos="463"/>
        <p:guide orient="horz" pos="962"/>
        <p:guide orient="horz" pos="1552"/>
        <p:guide orient="horz" pos="2126"/>
        <p:guide orient="horz" pos="2262"/>
        <p:guide orient="horz" pos="2618"/>
        <p:guide pos="5556"/>
        <p:guide pos="113"/>
        <p:guide pos="5183"/>
        <p:guide pos="496"/>
        <p:guide pos="903"/>
        <p:guide pos="1315"/>
        <p:guide pos="1678"/>
        <p:guide pos="2086"/>
        <p:guide pos="2472"/>
        <p:guide pos="2835"/>
        <p:guide pos="3243"/>
        <p:guide pos="3628"/>
        <p:guide pos="4014"/>
        <p:guide pos="4422"/>
        <p:guide pos="4809"/>
        <p:guide orient="horz" pos="735"/>
      </p:guideLst>
    </p:cSldViewPr>
  </p:slideViewPr>
  <p:notesTextViewPr>
    <p:cViewPr>
      <p:scale>
        <a:sx n="100" d="100"/>
        <a:sy n="100" d="100"/>
      </p:scale>
      <p:origin x="0" y="0"/>
    </p:cViewPr>
  </p:notesTextViewPr>
  <p:sorterViewPr>
    <p:cViewPr varScale="1">
      <p:scale>
        <a:sx n="100" d="100"/>
        <a:sy n="100" d="100"/>
      </p:scale>
      <p:origin x="0" y="10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119EC-FA9B-4829-B590-998719CA1198}"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AU"/>
        </a:p>
      </dgm:t>
    </dgm:pt>
    <dgm:pt modelId="{0842FC7C-6BB5-4199-9828-FE59BF13FFB6}">
      <dgm:prSet phldrT="[Text]"/>
      <dgm:spPr/>
      <dgm:t>
        <a:bodyPr/>
        <a:lstStyle/>
        <a:p>
          <a:r>
            <a:rPr lang="en-AU" dirty="0"/>
            <a:t>Fieldwork completion</a:t>
          </a:r>
        </a:p>
      </dgm:t>
    </dgm:pt>
    <dgm:pt modelId="{0CCF2532-8B8A-43C1-A276-FD5F73BE84E3}" type="parTrans" cxnId="{081A02CC-F72C-4B34-940A-2E26ECA7D085}">
      <dgm:prSet/>
      <dgm:spPr/>
      <dgm:t>
        <a:bodyPr/>
        <a:lstStyle/>
        <a:p>
          <a:endParaRPr lang="en-AU"/>
        </a:p>
      </dgm:t>
    </dgm:pt>
    <dgm:pt modelId="{D3E82432-F067-483C-AA22-ABE48C4E2DAB}" type="sibTrans" cxnId="{081A02CC-F72C-4B34-940A-2E26ECA7D085}">
      <dgm:prSet/>
      <dgm:spPr/>
      <dgm:t>
        <a:bodyPr/>
        <a:lstStyle/>
        <a:p>
          <a:endParaRPr lang="en-AU"/>
        </a:p>
      </dgm:t>
    </dgm:pt>
    <dgm:pt modelId="{01D54F25-FC15-4374-850E-BC0B79D04AE6}">
      <dgm:prSet phldrT="[Text]"/>
      <dgm:spPr/>
      <dgm:t>
        <a:bodyPr/>
        <a:lstStyle/>
        <a:p>
          <a:r>
            <a:rPr lang="en-AU" dirty="0"/>
            <a:t>Review report and amendments</a:t>
          </a:r>
        </a:p>
      </dgm:t>
    </dgm:pt>
    <dgm:pt modelId="{84E54D94-BEF5-4DC5-A28A-D976CA8F68E6}" type="parTrans" cxnId="{462DF41A-419D-4188-B7C4-0A2853364089}">
      <dgm:prSet/>
      <dgm:spPr/>
      <dgm:t>
        <a:bodyPr/>
        <a:lstStyle/>
        <a:p>
          <a:endParaRPr lang="en-AU"/>
        </a:p>
      </dgm:t>
    </dgm:pt>
    <dgm:pt modelId="{D2A595F6-61EE-403E-93F2-BAAD6141335B}" type="sibTrans" cxnId="{462DF41A-419D-4188-B7C4-0A2853364089}">
      <dgm:prSet/>
      <dgm:spPr/>
      <dgm:t>
        <a:bodyPr/>
        <a:lstStyle/>
        <a:p>
          <a:endParaRPr lang="en-AU"/>
        </a:p>
      </dgm:t>
    </dgm:pt>
    <dgm:pt modelId="{F43A70FE-AC2C-4C7B-99DD-5A61120CAF3E}">
      <dgm:prSet phldrT="[Text]"/>
      <dgm:spPr/>
      <dgm:t>
        <a:bodyPr/>
        <a:lstStyle/>
        <a:p>
          <a:r>
            <a:rPr lang="en-AU" dirty="0"/>
            <a:t>Discuss Trust Action plan and completion date with NTT</a:t>
          </a:r>
        </a:p>
      </dgm:t>
    </dgm:pt>
    <dgm:pt modelId="{CC6F4BBA-BDFA-43D3-AD03-DEC22D48140C}" type="parTrans" cxnId="{61FFED66-4772-44DB-8E62-BCDCC93997B1}">
      <dgm:prSet/>
      <dgm:spPr/>
      <dgm:t>
        <a:bodyPr/>
        <a:lstStyle/>
        <a:p>
          <a:endParaRPr lang="en-AU"/>
        </a:p>
      </dgm:t>
    </dgm:pt>
    <dgm:pt modelId="{398120E5-5B53-45BA-9F3A-00CA3D61064A}" type="sibTrans" cxnId="{61FFED66-4772-44DB-8E62-BCDCC93997B1}">
      <dgm:prSet/>
      <dgm:spPr/>
      <dgm:t>
        <a:bodyPr/>
        <a:lstStyle/>
        <a:p>
          <a:endParaRPr lang="en-AU"/>
        </a:p>
      </dgm:t>
    </dgm:pt>
    <dgm:pt modelId="{1C1D40A3-8B94-4B54-859A-EFABC4D72953}">
      <dgm:prSet phldrT="[Text]"/>
      <dgm:spPr/>
      <dgm:t>
        <a:bodyPr/>
        <a:lstStyle/>
        <a:p>
          <a:r>
            <a:rPr lang="en-AU" dirty="0"/>
            <a:t>Insert relevant Trust Action Plan in the recommendation section</a:t>
          </a:r>
        </a:p>
      </dgm:t>
    </dgm:pt>
    <dgm:pt modelId="{2D0CC529-FBD4-4934-A275-CF1E1F9AB5D2}" type="parTrans" cxnId="{D84A9B1D-F0D9-41A9-98BE-8D91A96DDFAB}">
      <dgm:prSet/>
      <dgm:spPr/>
      <dgm:t>
        <a:bodyPr/>
        <a:lstStyle/>
        <a:p>
          <a:endParaRPr lang="en-AU"/>
        </a:p>
      </dgm:t>
    </dgm:pt>
    <dgm:pt modelId="{7742ED09-B91A-4FAE-819B-FD3FCFCFFC13}" type="sibTrans" cxnId="{D84A9B1D-F0D9-41A9-98BE-8D91A96DDFAB}">
      <dgm:prSet/>
      <dgm:spPr/>
      <dgm:t>
        <a:bodyPr/>
        <a:lstStyle/>
        <a:p>
          <a:endParaRPr lang="en-AU"/>
        </a:p>
      </dgm:t>
    </dgm:pt>
    <dgm:pt modelId="{F8E751B1-F468-43F8-B0A3-95E3717002CE}">
      <dgm:prSet phldrT="[Text]"/>
      <dgm:spPr/>
      <dgm:t>
        <a:bodyPr/>
        <a:lstStyle/>
        <a:p>
          <a:r>
            <a:rPr lang="en-AU" dirty="0"/>
            <a:t>Insert Target Completion date</a:t>
          </a:r>
        </a:p>
      </dgm:t>
    </dgm:pt>
    <dgm:pt modelId="{3E587DAD-639B-4D1A-8EC4-90CF978140F3}" type="parTrans" cxnId="{C3D7984C-E391-41FB-A935-F069618FAB98}">
      <dgm:prSet/>
      <dgm:spPr/>
      <dgm:t>
        <a:bodyPr/>
        <a:lstStyle/>
        <a:p>
          <a:endParaRPr lang="en-AU"/>
        </a:p>
      </dgm:t>
    </dgm:pt>
    <dgm:pt modelId="{357B27D3-0E67-480C-8B00-D2941A2A5781}" type="sibTrans" cxnId="{C3D7984C-E391-41FB-A935-F069618FAB98}">
      <dgm:prSet/>
      <dgm:spPr/>
      <dgm:t>
        <a:bodyPr/>
        <a:lstStyle/>
        <a:p>
          <a:endParaRPr lang="en-AU"/>
        </a:p>
      </dgm:t>
    </dgm:pt>
    <dgm:pt modelId="{0C18C287-F674-4748-A2A5-B084577A7A9E}">
      <dgm:prSet phldrT="[Text]"/>
      <dgm:spPr/>
      <dgm:t>
        <a:bodyPr/>
        <a:lstStyle/>
        <a:p>
          <a:r>
            <a:rPr lang="en-AU" dirty="0"/>
            <a:t>Assign appropriate Trust member to Action </a:t>
          </a:r>
        </a:p>
      </dgm:t>
    </dgm:pt>
    <dgm:pt modelId="{0ABD8F8A-2CB2-46D2-96FD-9D84C9F78664}" type="parTrans" cxnId="{F84208D8-B1FD-43BE-8E02-8B2A3B3256FC}">
      <dgm:prSet/>
      <dgm:spPr/>
      <dgm:t>
        <a:bodyPr/>
        <a:lstStyle/>
        <a:p>
          <a:endParaRPr lang="en-AU"/>
        </a:p>
      </dgm:t>
    </dgm:pt>
    <dgm:pt modelId="{D5655464-4117-487F-B4DA-6C1C65A20CED}" type="sibTrans" cxnId="{F84208D8-B1FD-43BE-8E02-8B2A3B3256FC}">
      <dgm:prSet/>
      <dgm:spPr/>
      <dgm:t>
        <a:bodyPr/>
        <a:lstStyle/>
        <a:p>
          <a:endParaRPr lang="en-AU"/>
        </a:p>
      </dgm:t>
    </dgm:pt>
    <dgm:pt modelId="{4CF43018-BC48-4A07-B131-E36067EDA453}">
      <dgm:prSet phldrT="[Text]"/>
      <dgm:spPr/>
      <dgm:t>
        <a:bodyPr/>
        <a:lstStyle/>
        <a:p>
          <a:r>
            <a:rPr lang="en-AU" dirty="0"/>
            <a:t>Finalise Report with NTT</a:t>
          </a:r>
        </a:p>
      </dgm:t>
    </dgm:pt>
    <dgm:pt modelId="{72816BCA-E45B-4B45-B3E1-F21FFF731091}" type="sibTrans" cxnId="{786E7746-D027-4994-AABD-BA00848E36D0}">
      <dgm:prSet/>
      <dgm:spPr/>
      <dgm:t>
        <a:bodyPr/>
        <a:lstStyle/>
        <a:p>
          <a:endParaRPr lang="en-AU"/>
        </a:p>
      </dgm:t>
    </dgm:pt>
    <dgm:pt modelId="{E333DE49-7282-4212-89F8-79D9DD0D8176}" type="parTrans" cxnId="{786E7746-D027-4994-AABD-BA00848E36D0}">
      <dgm:prSet/>
      <dgm:spPr/>
      <dgm:t>
        <a:bodyPr/>
        <a:lstStyle/>
        <a:p>
          <a:endParaRPr lang="en-AU"/>
        </a:p>
      </dgm:t>
    </dgm:pt>
    <dgm:pt modelId="{7705F336-BF06-4840-8B8A-CDC882A0B4B6}" type="pres">
      <dgm:prSet presAssocID="{3FA119EC-FA9B-4829-B590-998719CA1198}" presName="Name0" presStyleCnt="0">
        <dgm:presLayoutVars>
          <dgm:dir/>
          <dgm:resizeHandles/>
        </dgm:presLayoutVars>
      </dgm:prSet>
      <dgm:spPr/>
    </dgm:pt>
    <dgm:pt modelId="{36C727F9-0005-41E0-8CF4-9F2522CF3D51}" type="pres">
      <dgm:prSet presAssocID="{0842FC7C-6BB5-4199-9828-FE59BF13FFB6}" presName="compNode" presStyleCnt="0"/>
      <dgm:spPr/>
    </dgm:pt>
    <dgm:pt modelId="{90F9E970-FF02-4FAB-9DBB-AF2DDA8BBE16}" type="pres">
      <dgm:prSet presAssocID="{0842FC7C-6BB5-4199-9828-FE59BF13FFB6}" presName="dummyConnPt" presStyleCnt="0"/>
      <dgm:spPr/>
    </dgm:pt>
    <dgm:pt modelId="{6E84AA13-CE5C-4E99-8F79-1D0CD11A69A5}" type="pres">
      <dgm:prSet presAssocID="{0842FC7C-6BB5-4199-9828-FE59BF13FFB6}" presName="node" presStyleLbl="node1" presStyleIdx="0" presStyleCnt="7">
        <dgm:presLayoutVars>
          <dgm:bulletEnabled val="1"/>
        </dgm:presLayoutVars>
      </dgm:prSet>
      <dgm:spPr/>
    </dgm:pt>
    <dgm:pt modelId="{B2E4E183-6B88-45EB-844C-85E854D5E85A}" type="pres">
      <dgm:prSet presAssocID="{D3E82432-F067-483C-AA22-ABE48C4E2DAB}" presName="sibTrans" presStyleLbl="bgSibTrans2D1" presStyleIdx="0" presStyleCnt="6"/>
      <dgm:spPr/>
    </dgm:pt>
    <dgm:pt modelId="{F2F560E8-AF0F-4CC9-A718-F0C6901A83F1}" type="pres">
      <dgm:prSet presAssocID="{01D54F25-FC15-4374-850E-BC0B79D04AE6}" presName="compNode" presStyleCnt="0"/>
      <dgm:spPr/>
    </dgm:pt>
    <dgm:pt modelId="{F38D7E32-CAFE-4439-B7FB-189B0FCD3C6A}" type="pres">
      <dgm:prSet presAssocID="{01D54F25-FC15-4374-850E-BC0B79D04AE6}" presName="dummyConnPt" presStyleCnt="0"/>
      <dgm:spPr/>
    </dgm:pt>
    <dgm:pt modelId="{1E2F5739-BE56-446D-AC4B-8F2D01A376AB}" type="pres">
      <dgm:prSet presAssocID="{01D54F25-FC15-4374-850E-BC0B79D04AE6}" presName="node" presStyleLbl="node1" presStyleIdx="1" presStyleCnt="7">
        <dgm:presLayoutVars>
          <dgm:bulletEnabled val="1"/>
        </dgm:presLayoutVars>
      </dgm:prSet>
      <dgm:spPr/>
    </dgm:pt>
    <dgm:pt modelId="{88E597DF-1F27-46C4-AF7A-E21EB2B7B89D}" type="pres">
      <dgm:prSet presAssocID="{D2A595F6-61EE-403E-93F2-BAAD6141335B}" presName="sibTrans" presStyleLbl="bgSibTrans2D1" presStyleIdx="1" presStyleCnt="6"/>
      <dgm:spPr/>
    </dgm:pt>
    <dgm:pt modelId="{7C2A2DDC-F23C-4F0A-A5E5-201521D1E17A}" type="pres">
      <dgm:prSet presAssocID="{F43A70FE-AC2C-4C7B-99DD-5A61120CAF3E}" presName="compNode" presStyleCnt="0"/>
      <dgm:spPr/>
    </dgm:pt>
    <dgm:pt modelId="{8D096E11-51C3-4C00-9315-0F1E0E425DDD}" type="pres">
      <dgm:prSet presAssocID="{F43A70FE-AC2C-4C7B-99DD-5A61120CAF3E}" presName="dummyConnPt" presStyleCnt="0"/>
      <dgm:spPr/>
    </dgm:pt>
    <dgm:pt modelId="{59979826-13B6-4F53-8A49-2D33F9A88D88}" type="pres">
      <dgm:prSet presAssocID="{F43A70FE-AC2C-4C7B-99DD-5A61120CAF3E}" presName="node" presStyleLbl="node1" presStyleIdx="2" presStyleCnt="7">
        <dgm:presLayoutVars>
          <dgm:bulletEnabled val="1"/>
        </dgm:presLayoutVars>
      </dgm:prSet>
      <dgm:spPr/>
    </dgm:pt>
    <dgm:pt modelId="{C8E839F4-038D-401E-AB05-186138AC734F}" type="pres">
      <dgm:prSet presAssocID="{398120E5-5B53-45BA-9F3A-00CA3D61064A}" presName="sibTrans" presStyleLbl="bgSibTrans2D1" presStyleIdx="2" presStyleCnt="6"/>
      <dgm:spPr/>
    </dgm:pt>
    <dgm:pt modelId="{C5FE933A-C05B-49EB-9482-F1C018B05E57}" type="pres">
      <dgm:prSet presAssocID="{1C1D40A3-8B94-4B54-859A-EFABC4D72953}" presName="compNode" presStyleCnt="0"/>
      <dgm:spPr/>
    </dgm:pt>
    <dgm:pt modelId="{48AF24EB-5A8C-4123-A8DB-36C4D2092C9B}" type="pres">
      <dgm:prSet presAssocID="{1C1D40A3-8B94-4B54-859A-EFABC4D72953}" presName="dummyConnPt" presStyleCnt="0"/>
      <dgm:spPr/>
    </dgm:pt>
    <dgm:pt modelId="{380EE920-847A-407D-A55F-8FCA56ADDF29}" type="pres">
      <dgm:prSet presAssocID="{1C1D40A3-8B94-4B54-859A-EFABC4D72953}" presName="node" presStyleLbl="node1" presStyleIdx="3" presStyleCnt="7">
        <dgm:presLayoutVars>
          <dgm:bulletEnabled val="1"/>
        </dgm:presLayoutVars>
      </dgm:prSet>
      <dgm:spPr/>
    </dgm:pt>
    <dgm:pt modelId="{8C5EFBE8-7703-4834-922F-147542FBC6F6}" type="pres">
      <dgm:prSet presAssocID="{7742ED09-B91A-4FAE-819B-FD3FCFCFFC13}" presName="sibTrans" presStyleLbl="bgSibTrans2D1" presStyleIdx="3" presStyleCnt="6"/>
      <dgm:spPr/>
    </dgm:pt>
    <dgm:pt modelId="{165BF034-B88E-4D3F-B47E-F1C42506EC52}" type="pres">
      <dgm:prSet presAssocID="{F8E751B1-F468-43F8-B0A3-95E3717002CE}" presName="compNode" presStyleCnt="0"/>
      <dgm:spPr/>
    </dgm:pt>
    <dgm:pt modelId="{F91705A6-D845-4300-AD0F-38CDB0CBF003}" type="pres">
      <dgm:prSet presAssocID="{F8E751B1-F468-43F8-B0A3-95E3717002CE}" presName="dummyConnPt" presStyleCnt="0"/>
      <dgm:spPr/>
    </dgm:pt>
    <dgm:pt modelId="{4CAF6829-4E9D-44E4-AFF6-FC06900F1F41}" type="pres">
      <dgm:prSet presAssocID="{F8E751B1-F468-43F8-B0A3-95E3717002CE}" presName="node" presStyleLbl="node1" presStyleIdx="4" presStyleCnt="7">
        <dgm:presLayoutVars>
          <dgm:bulletEnabled val="1"/>
        </dgm:presLayoutVars>
      </dgm:prSet>
      <dgm:spPr/>
    </dgm:pt>
    <dgm:pt modelId="{93A42F44-9788-45A5-9A7F-8EF8574ECF8B}" type="pres">
      <dgm:prSet presAssocID="{357B27D3-0E67-480C-8B00-D2941A2A5781}" presName="sibTrans" presStyleLbl="bgSibTrans2D1" presStyleIdx="4" presStyleCnt="6"/>
      <dgm:spPr/>
    </dgm:pt>
    <dgm:pt modelId="{E7EDD199-8B1D-4E12-8A23-14AD55F20DF3}" type="pres">
      <dgm:prSet presAssocID="{0C18C287-F674-4748-A2A5-B084577A7A9E}" presName="compNode" presStyleCnt="0"/>
      <dgm:spPr/>
    </dgm:pt>
    <dgm:pt modelId="{3EEFC252-4516-4D3E-B4F1-B64EFA2BD15B}" type="pres">
      <dgm:prSet presAssocID="{0C18C287-F674-4748-A2A5-B084577A7A9E}" presName="dummyConnPt" presStyleCnt="0"/>
      <dgm:spPr/>
    </dgm:pt>
    <dgm:pt modelId="{2A371AEF-9866-4AD2-A28B-87A6B03C23F3}" type="pres">
      <dgm:prSet presAssocID="{0C18C287-F674-4748-A2A5-B084577A7A9E}" presName="node" presStyleLbl="node1" presStyleIdx="5" presStyleCnt="7">
        <dgm:presLayoutVars>
          <dgm:bulletEnabled val="1"/>
        </dgm:presLayoutVars>
      </dgm:prSet>
      <dgm:spPr/>
    </dgm:pt>
    <dgm:pt modelId="{18B9C6B0-5BF6-47CE-8631-4C89D7976F67}" type="pres">
      <dgm:prSet presAssocID="{D5655464-4117-487F-B4DA-6C1C65A20CED}" presName="sibTrans" presStyleLbl="bgSibTrans2D1" presStyleIdx="5" presStyleCnt="6"/>
      <dgm:spPr/>
    </dgm:pt>
    <dgm:pt modelId="{67987346-2BB1-49D5-9538-ED729D3E6D52}" type="pres">
      <dgm:prSet presAssocID="{4CF43018-BC48-4A07-B131-E36067EDA453}" presName="compNode" presStyleCnt="0"/>
      <dgm:spPr/>
    </dgm:pt>
    <dgm:pt modelId="{CB13FC5C-4B28-4F89-A31D-592B38767363}" type="pres">
      <dgm:prSet presAssocID="{4CF43018-BC48-4A07-B131-E36067EDA453}" presName="dummyConnPt" presStyleCnt="0"/>
      <dgm:spPr/>
    </dgm:pt>
    <dgm:pt modelId="{4B8CF33A-5DEB-443C-943E-20C71F6C9CC7}" type="pres">
      <dgm:prSet presAssocID="{4CF43018-BC48-4A07-B131-E36067EDA453}" presName="node" presStyleLbl="node1" presStyleIdx="6" presStyleCnt="7">
        <dgm:presLayoutVars>
          <dgm:bulletEnabled val="1"/>
        </dgm:presLayoutVars>
      </dgm:prSet>
      <dgm:spPr/>
    </dgm:pt>
  </dgm:ptLst>
  <dgm:cxnLst>
    <dgm:cxn modelId="{391E9F0A-0732-40C7-B1E4-0B6690EA4C25}" type="presOf" srcId="{7742ED09-B91A-4FAE-819B-FD3FCFCFFC13}" destId="{8C5EFBE8-7703-4834-922F-147542FBC6F6}" srcOrd="0" destOrd="0" presId="urn:microsoft.com/office/officeart/2005/8/layout/bProcess4"/>
    <dgm:cxn modelId="{2D92D616-EEEA-474C-9A4D-1190CF327DF4}" type="presOf" srcId="{4CF43018-BC48-4A07-B131-E36067EDA453}" destId="{4B8CF33A-5DEB-443C-943E-20C71F6C9CC7}" srcOrd="0" destOrd="0" presId="urn:microsoft.com/office/officeart/2005/8/layout/bProcess4"/>
    <dgm:cxn modelId="{BFE3E017-EE24-4480-A950-FB9A3AF53E29}" type="presOf" srcId="{D5655464-4117-487F-B4DA-6C1C65A20CED}" destId="{18B9C6B0-5BF6-47CE-8631-4C89D7976F67}" srcOrd="0" destOrd="0" presId="urn:microsoft.com/office/officeart/2005/8/layout/bProcess4"/>
    <dgm:cxn modelId="{462DF41A-419D-4188-B7C4-0A2853364089}" srcId="{3FA119EC-FA9B-4829-B590-998719CA1198}" destId="{01D54F25-FC15-4374-850E-BC0B79D04AE6}" srcOrd="1" destOrd="0" parTransId="{84E54D94-BEF5-4DC5-A28A-D976CA8F68E6}" sibTransId="{D2A595F6-61EE-403E-93F2-BAAD6141335B}"/>
    <dgm:cxn modelId="{D84A9B1D-F0D9-41A9-98BE-8D91A96DDFAB}" srcId="{3FA119EC-FA9B-4829-B590-998719CA1198}" destId="{1C1D40A3-8B94-4B54-859A-EFABC4D72953}" srcOrd="3" destOrd="0" parTransId="{2D0CC529-FBD4-4934-A275-CF1E1F9AB5D2}" sibTransId="{7742ED09-B91A-4FAE-819B-FD3FCFCFFC13}"/>
    <dgm:cxn modelId="{A575FD35-5493-430C-AB81-716F3F5D4617}" type="presOf" srcId="{F43A70FE-AC2C-4C7B-99DD-5A61120CAF3E}" destId="{59979826-13B6-4F53-8A49-2D33F9A88D88}" srcOrd="0" destOrd="0" presId="urn:microsoft.com/office/officeart/2005/8/layout/bProcess4"/>
    <dgm:cxn modelId="{E835955C-8093-4558-AB53-B766EC114924}" type="presOf" srcId="{1C1D40A3-8B94-4B54-859A-EFABC4D72953}" destId="{380EE920-847A-407D-A55F-8FCA56ADDF29}" srcOrd="0" destOrd="0" presId="urn:microsoft.com/office/officeart/2005/8/layout/bProcess4"/>
    <dgm:cxn modelId="{25F1A644-FEF8-4275-A82A-39A70C0FD8AC}" type="presOf" srcId="{01D54F25-FC15-4374-850E-BC0B79D04AE6}" destId="{1E2F5739-BE56-446D-AC4B-8F2D01A376AB}" srcOrd="0" destOrd="0" presId="urn:microsoft.com/office/officeart/2005/8/layout/bProcess4"/>
    <dgm:cxn modelId="{786E7746-D027-4994-AABD-BA00848E36D0}" srcId="{3FA119EC-FA9B-4829-B590-998719CA1198}" destId="{4CF43018-BC48-4A07-B131-E36067EDA453}" srcOrd="6" destOrd="0" parTransId="{E333DE49-7282-4212-89F8-79D9DD0D8176}" sibTransId="{72816BCA-E45B-4B45-B3E1-F21FFF731091}"/>
    <dgm:cxn modelId="{61FFED66-4772-44DB-8E62-BCDCC93997B1}" srcId="{3FA119EC-FA9B-4829-B590-998719CA1198}" destId="{F43A70FE-AC2C-4C7B-99DD-5A61120CAF3E}" srcOrd="2" destOrd="0" parTransId="{CC6F4BBA-BDFA-43D3-AD03-DEC22D48140C}" sibTransId="{398120E5-5B53-45BA-9F3A-00CA3D61064A}"/>
    <dgm:cxn modelId="{C3D7984C-E391-41FB-A935-F069618FAB98}" srcId="{3FA119EC-FA9B-4829-B590-998719CA1198}" destId="{F8E751B1-F468-43F8-B0A3-95E3717002CE}" srcOrd="4" destOrd="0" parTransId="{3E587DAD-639B-4D1A-8EC4-90CF978140F3}" sibTransId="{357B27D3-0E67-480C-8B00-D2941A2A5781}"/>
    <dgm:cxn modelId="{722ABA6F-F148-476C-BE0D-0AED90DBA1AF}" type="presOf" srcId="{357B27D3-0E67-480C-8B00-D2941A2A5781}" destId="{93A42F44-9788-45A5-9A7F-8EF8574ECF8B}" srcOrd="0" destOrd="0" presId="urn:microsoft.com/office/officeart/2005/8/layout/bProcess4"/>
    <dgm:cxn modelId="{F83F7B76-0AA8-4528-9654-F87F0BFE6B0C}" type="presOf" srcId="{398120E5-5B53-45BA-9F3A-00CA3D61064A}" destId="{C8E839F4-038D-401E-AB05-186138AC734F}" srcOrd="0" destOrd="0" presId="urn:microsoft.com/office/officeart/2005/8/layout/bProcess4"/>
    <dgm:cxn modelId="{2C26A47D-A7E2-43D1-9320-24998227B174}" type="presOf" srcId="{0842FC7C-6BB5-4199-9828-FE59BF13FFB6}" destId="{6E84AA13-CE5C-4E99-8F79-1D0CD11A69A5}" srcOrd="0" destOrd="0" presId="urn:microsoft.com/office/officeart/2005/8/layout/bProcess4"/>
    <dgm:cxn modelId="{F4DB2886-72FA-4847-95DA-A1A913B6C2B6}" type="presOf" srcId="{D2A595F6-61EE-403E-93F2-BAAD6141335B}" destId="{88E597DF-1F27-46C4-AF7A-E21EB2B7B89D}" srcOrd="0" destOrd="0" presId="urn:microsoft.com/office/officeart/2005/8/layout/bProcess4"/>
    <dgm:cxn modelId="{3213DD87-C8CE-4909-9DDE-B3BBCE3CF25F}" type="presOf" srcId="{3FA119EC-FA9B-4829-B590-998719CA1198}" destId="{7705F336-BF06-4840-8B8A-CDC882A0B4B6}" srcOrd="0" destOrd="0" presId="urn:microsoft.com/office/officeart/2005/8/layout/bProcess4"/>
    <dgm:cxn modelId="{80BFEB96-1AF5-4705-8EE7-B9BC78A5DE92}" type="presOf" srcId="{D3E82432-F067-483C-AA22-ABE48C4E2DAB}" destId="{B2E4E183-6B88-45EB-844C-85E854D5E85A}" srcOrd="0" destOrd="0" presId="urn:microsoft.com/office/officeart/2005/8/layout/bProcess4"/>
    <dgm:cxn modelId="{F5264BBC-139A-419D-AD68-85E59FE1324D}" type="presOf" srcId="{0C18C287-F674-4748-A2A5-B084577A7A9E}" destId="{2A371AEF-9866-4AD2-A28B-87A6B03C23F3}" srcOrd="0" destOrd="0" presId="urn:microsoft.com/office/officeart/2005/8/layout/bProcess4"/>
    <dgm:cxn modelId="{081A02CC-F72C-4B34-940A-2E26ECA7D085}" srcId="{3FA119EC-FA9B-4829-B590-998719CA1198}" destId="{0842FC7C-6BB5-4199-9828-FE59BF13FFB6}" srcOrd="0" destOrd="0" parTransId="{0CCF2532-8B8A-43C1-A276-FD5F73BE84E3}" sibTransId="{D3E82432-F067-483C-AA22-ABE48C4E2DAB}"/>
    <dgm:cxn modelId="{9AEC01D8-6FBB-4030-9CD5-7658D19AF963}" type="presOf" srcId="{F8E751B1-F468-43F8-B0A3-95E3717002CE}" destId="{4CAF6829-4E9D-44E4-AFF6-FC06900F1F41}" srcOrd="0" destOrd="0" presId="urn:microsoft.com/office/officeart/2005/8/layout/bProcess4"/>
    <dgm:cxn modelId="{F84208D8-B1FD-43BE-8E02-8B2A3B3256FC}" srcId="{3FA119EC-FA9B-4829-B590-998719CA1198}" destId="{0C18C287-F674-4748-A2A5-B084577A7A9E}" srcOrd="5" destOrd="0" parTransId="{0ABD8F8A-2CB2-46D2-96FD-9D84C9F78664}" sibTransId="{D5655464-4117-487F-B4DA-6C1C65A20CED}"/>
    <dgm:cxn modelId="{6D12E9E4-40AC-489A-B8D7-ACB90094B825}" type="presParOf" srcId="{7705F336-BF06-4840-8B8A-CDC882A0B4B6}" destId="{36C727F9-0005-41E0-8CF4-9F2522CF3D51}" srcOrd="0" destOrd="0" presId="urn:microsoft.com/office/officeart/2005/8/layout/bProcess4"/>
    <dgm:cxn modelId="{5CE4042E-7F14-477F-9A73-D47EBB490E5A}" type="presParOf" srcId="{36C727F9-0005-41E0-8CF4-9F2522CF3D51}" destId="{90F9E970-FF02-4FAB-9DBB-AF2DDA8BBE16}" srcOrd="0" destOrd="0" presId="urn:microsoft.com/office/officeart/2005/8/layout/bProcess4"/>
    <dgm:cxn modelId="{DBB08EE7-0949-431D-AC2B-5002587AB6F0}" type="presParOf" srcId="{36C727F9-0005-41E0-8CF4-9F2522CF3D51}" destId="{6E84AA13-CE5C-4E99-8F79-1D0CD11A69A5}" srcOrd="1" destOrd="0" presId="urn:microsoft.com/office/officeart/2005/8/layout/bProcess4"/>
    <dgm:cxn modelId="{461FD081-CDDA-4CBD-AAA9-7994D7FB51AA}" type="presParOf" srcId="{7705F336-BF06-4840-8B8A-CDC882A0B4B6}" destId="{B2E4E183-6B88-45EB-844C-85E854D5E85A}" srcOrd="1" destOrd="0" presId="urn:microsoft.com/office/officeart/2005/8/layout/bProcess4"/>
    <dgm:cxn modelId="{584336E6-301F-420B-AADF-161D2A45DFE1}" type="presParOf" srcId="{7705F336-BF06-4840-8B8A-CDC882A0B4B6}" destId="{F2F560E8-AF0F-4CC9-A718-F0C6901A83F1}" srcOrd="2" destOrd="0" presId="urn:microsoft.com/office/officeart/2005/8/layout/bProcess4"/>
    <dgm:cxn modelId="{AF28F7A5-F0AD-477E-8C3D-02047FF0B492}" type="presParOf" srcId="{F2F560E8-AF0F-4CC9-A718-F0C6901A83F1}" destId="{F38D7E32-CAFE-4439-B7FB-189B0FCD3C6A}" srcOrd="0" destOrd="0" presId="urn:microsoft.com/office/officeart/2005/8/layout/bProcess4"/>
    <dgm:cxn modelId="{39EE83B0-8541-4506-B646-E2BB0F9D11B6}" type="presParOf" srcId="{F2F560E8-AF0F-4CC9-A718-F0C6901A83F1}" destId="{1E2F5739-BE56-446D-AC4B-8F2D01A376AB}" srcOrd="1" destOrd="0" presId="urn:microsoft.com/office/officeart/2005/8/layout/bProcess4"/>
    <dgm:cxn modelId="{B4CF8C67-4EE2-41D6-9AEC-89D2E3493EDE}" type="presParOf" srcId="{7705F336-BF06-4840-8B8A-CDC882A0B4B6}" destId="{88E597DF-1F27-46C4-AF7A-E21EB2B7B89D}" srcOrd="3" destOrd="0" presId="urn:microsoft.com/office/officeart/2005/8/layout/bProcess4"/>
    <dgm:cxn modelId="{AF09043D-B3E2-405E-996A-0F497B9369E8}" type="presParOf" srcId="{7705F336-BF06-4840-8B8A-CDC882A0B4B6}" destId="{7C2A2DDC-F23C-4F0A-A5E5-201521D1E17A}" srcOrd="4" destOrd="0" presId="urn:microsoft.com/office/officeart/2005/8/layout/bProcess4"/>
    <dgm:cxn modelId="{98591C89-005E-49BD-AB83-5394DD608447}" type="presParOf" srcId="{7C2A2DDC-F23C-4F0A-A5E5-201521D1E17A}" destId="{8D096E11-51C3-4C00-9315-0F1E0E425DDD}" srcOrd="0" destOrd="0" presId="urn:microsoft.com/office/officeart/2005/8/layout/bProcess4"/>
    <dgm:cxn modelId="{DF93327A-160F-4ABB-A612-5B439A1C0D32}" type="presParOf" srcId="{7C2A2DDC-F23C-4F0A-A5E5-201521D1E17A}" destId="{59979826-13B6-4F53-8A49-2D33F9A88D88}" srcOrd="1" destOrd="0" presId="urn:microsoft.com/office/officeart/2005/8/layout/bProcess4"/>
    <dgm:cxn modelId="{533B66A2-FB62-4CD2-AD35-4EAC23497FE8}" type="presParOf" srcId="{7705F336-BF06-4840-8B8A-CDC882A0B4B6}" destId="{C8E839F4-038D-401E-AB05-186138AC734F}" srcOrd="5" destOrd="0" presId="urn:microsoft.com/office/officeart/2005/8/layout/bProcess4"/>
    <dgm:cxn modelId="{305FFC10-2BC5-4916-9053-588B91B20429}" type="presParOf" srcId="{7705F336-BF06-4840-8B8A-CDC882A0B4B6}" destId="{C5FE933A-C05B-49EB-9482-F1C018B05E57}" srcOrd="6" destOrd="0" presId="urn:microsoft.com/office/officeart/2005/8/layout/bProcess4"/>
    <dgm:cxn modelId="{0CB1E57B-1493-48C2-AC60-5210C3A32E50}" type="presParOf" srcId="{C5FE933A-C05B-49EB-9482-F1C018B05E57}" destId="{48AF24EB-5A8C-4123-A8DB-36C4D2092C9B}" srcOrd="0" destOrd="0" presId="urn:microsoft.com/office/officeart/2005/8/layout/bProcess4"/>
    <dgm:cxn modelId="{B5D8F74F-FD62-4DAD-9723-EB48AC6B89E7}" type="presParOf" srcId="{C5FE933A-C05B-49EB-9482-F1C018B05E57}" destId="{380EE920-847A-407D-A55F-8FCA56ADDF29}" srcOrd="1" destOrd="0" presId="urn:microsoft.com/office/officeart/2005/8/layout/bProcess4"/>
    <dgm:cxn modelId="{D999148D-88A6-48F6-BBE0-F3DFEE1A7DFC}" type="presParOf" srcId="{7705F336-BF06-4840-8B8A-CDC882A0B4B6}" destId="{8C5EFBE8-7703-4834-922F-147542FBC6F6}" srcOrd="7" destOrd="0" presId="urn:microsoft.com/office/officeart/2005/8/layout/bProcess4"/>
    <dgm:cxn modelId="{77DEEAC1-C9D8-48DD-9DD4-4C0CC73CDFAB}" type="presParOf" srcId="{7705F336-BF06-4840-8B8A-CDC882A0B4B6}" destId="{165BF034-B88E-4D3F-B47E-F1C42506EC52}" srcOrd="8" destOrd="0" presId="urn:microsoft.com/office/officeart/2005/8/layout/bProcess4"/>
    <dgm:cxn modelId="{DF63498E-3E31-437F-A13F-EC8656366F21}" type="presParOf" srcId="{165BF034-B88E-4D3F-B47E-F1C42506EC52}" destId="{F91705A6-D845-4300-AD0F-38CDB0CBF003}" srcOrd="0" destOrd="0" presId="urn:microsoft.com/office/officeart/2005/8/layout/bProcess4"/>
    <dgm:cxn modelId="{AC80BA89-CD82-49DF-A9E8-62F6716F1E35}" type="presParOf" srcId="{165BF034-B88E-4D3F-B47E-F1C42506EC52}" destId="{4CAF6829-4E9D-44E4-AFF6-FC06900F1F41}" srcOrd="1" destOrd="0" presId="urn:microsoft.com/office/officeart/2005/8/layout/bProcess4"/>
    <dgm:cxn modelId="{052A4543-729A-417C-9118-A9799EE71D01}" type="presParOf" srcId="{7705F336-BF06-4840-8B8A-CDC882A0B4B6}" destId="{93A42F44-9788-45A5-9A7F-8EF8574ECF8B}" srcOrd="9" destOrd="0" presId="urn:microsoft.com/office/officeart/2005/8/layout/bProcess4"/>
    <dgm:cxn modelId="{81A6EB18-E920-4D93-BE03-9A87EA874818}" type="presParOf" srcId="{7705F336-BF06-4840-8B8A-CDC882A0B4B6}" destId="{E7EDD199-8B1D-4E12-8A23-14AD55F20DF3}" srcOrd="10" destOrd="0" presId="urn:microsoft.com/office/officeart/2005/8/layout/bProcess4"/>
    <dgm:cxn modelId="{11EC8C19-0F01-4711-A07E-592718F57EA1}" type="presParOf" srcId="{E7EDD199-8B1D-4E12-8A23-14AD55F20DF3}" destId="{3EEFC252-4516-4D3E-B4F1-B64EFA2BD15B}" srcOrd="0" destOrd="0" presId="urn:microsoft.com/office/officeart/2005/8/layout/bProcess4"/>
    <dgm:cxn modelId="{C17A0D18-3006-49AB-AEF7-739481F573D6}" type="presParOf" srcId="{E7EDD199-8B1D-4E12-8A23-14AD55F20DF3}" destId="{2A371AEF-9866-4AD2-A28B-87A6B03C23F3}" srcOrd="1" destOrd="0" presId="urn:microsoft.com/office/officeart/2005/8/layout/bProcess4"/>
    <dgm:cxn modelId="{AF17C81C-DEE8-442A-B524-6DC94B421ACF}" type="presParOf" srcId="{7705F336-BF06-4840-8B8A-CDC882A0B4B6}" destId="{18B9C6B0-5BF6-47CE-8631-4C89D7976F67}" srcOrd="11" destOrd="0" presId="urn:microsoft.com/office/officeart/2005/8/layout/bProcess4"/>
    <dgm:cxn modelId="{F8C6664A-BB7F-4B10-B4BA-F16B67610A93}" type="presParOf" srcId="{7705F336-BF06-4840-8B8A-CDC882A0B4B6}" destId="{67987346-2BB1-49D5-9538-ED729D3E6D52}" srcOrd="12" destOrd="0" presId="urn:microsoft.com/office/officeart/2005/8/layout/bProcess4"/>
    <dgm:cxn modelId="{1A79F9D0-B01C-4BA3-8FFA-8C595B029BC9}" type="presParOf" srcId="{67987346-2BB1-49D5-9538-ED729D3E6D52}" destId="{CB13FC5C-4B28-4F89-A31D-592B38767363}" srcOrd="0" destOrd="0" presId="urn:microsoft.com/office/officeart/2005/8/layout/bProcess4"/>
    <dgm:cxn modelId="{8817DFB1-2CA1-4A81-B044-DB38AAE0E438}" type="presParOf" srcId="{67987346-2BB1-49D5-9538-ED729D3E6D52}" destId="{4B8CF33A-5DEB-443C-943E-20C71F6C9CC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E183-6B88-45EB-844C-85E854D5E85A}">
      <dsp:nvSpPr>
        <dsp:cNvPr id="0" name=""/>
        <dsp:cNvSpPr/>
      </dsp:nvSpPr>
      <dsp:spPr>
        <a:xfrm rot="5400000">
          <a:off x="-215218" y="788397"/>
          <a:ext cx="964913"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84AA13-CE5C-4E99-8F79-1D0CD11A69A5}">
      <dsp:nvSpPr>
        <dsp:cNvPr id="0" name=""/>
        <dsp:cNvSpPr/>
      </dsp:nvSpPr>
      <dsp:spPr>
        <a:xfrm>
          <a:off x="2394" y="16614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Fieldwork completion</a:t>
          </a:r>
        </a:p>
      </dsp:txBody>
      <dsp:txXfrm>
        <a:off x="25233" y="188987"/>
        <a:ext cx="1253975" cy="734113"/>
      </dsp:txXfrm>
    </dsp:sp>
    <dsp:sp modelId="{88E597DF-1F27-46C4-AF7A-E21EB2B7B89D}">
      <dsp:nvSpPr>
        <dsp:cNvPr id="0" name=""/>
        <dsp:cNvSpPr/>
      </dsp:nvSpPr>
      <dsp:spPr>
        <a:xfrm rot="5400000">
          <a:off x="-215218" y="1763136"/>
          <a:ext cx="964913"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2F5739-BE56-446D-AC4B-8F2D01A376AB}">
      <dsp:nvSpPr>
        <dsp:cNvPr id="0" name=""/>
        <dsp:cNvSpPr/>
      </dsp:nvSpPr>
      <dsp:spPr>
        <a:xfrm>
          <a:off x="2394" y="114088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Review report and amendments</a:t>
          </a:r>
        </a:p>
      </dsp:txBody>
      <dsp:txXfrm>
        <a:off x="25233" y="1163727"/>
        <a:ext cx="1253975" cy="734113"/>
      </dsp:txXfrm>
    </dsp:sp>
    <dsp:sp modelId="{C8E839F4-038D-401E-AB05-186138AC734F}">
      <dsp:nvSpPr>
        <dsp:cNvPr id="0" name=""/>
        <dsp:cNvSpPr/>
      </dsp:nvSpPr>
      <dsp:spPr>
        <a:xfrm>
          <a:off x="272151" y="2250506"/>
          <a:ext cx="1718712"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79826-13B6-4F53-8A49-2D33F9A88D88}">
      <dsp:nvSpPr>
        <dsp:cNvPr id="0" name=""/>
        <dsp:cNvSpPr/>
      </dsp:nvSpPr>
      <dsp:spPr>
        <a:xfrm>
          <a:off x="2394" y="211562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Discuss Trust Action plan and completion date with NTT</a:t>
          </a:r>
        </a:p>
      </dsp:txBody>
      <dsp:txXfrm>
        <a:off x="25233" y="2138467"/>
        <a:ext cx="1253975" cy="734113"/>
      </dsp:txXfrm>
    </dsp:sp>
    <dsp:sp modelId="{8C5EFBE8-7703-4834-922F-147542FBC6F6}">
      <dsp:nvSpPr>
        <dsp:cNvPr id="0" name=""/>
        <dsp:cNvSpPr/>
      </dsp:nvSpPr>
      <dsp:spPr>
        <a:xfrm rot="16200000">
          <a:off x="1513320" y="1763136"/>
          <a:ext cx="964913"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0EE920-847A-407D-A55F-8FCA56ADDF29}">
      <dsp:nvSpPr>
        <dsp:cNvPr id="0" name=""/>
        <dsp:cNvSpPr/>
      </dsp:nvSpPr>
      <dsp:spPr>
        <a:xfrm>
          <a:off x="1730933" y="211562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Insert relevant Trust Action Plan in the recommendation section</a:t>
          </a:r>
        </a:p>
      </dsp:txBody>
      <dsp:txXfrm>
        <a:off x="1753772" y="2138467"/>
        <a:ext cx="1253975" cy="734113"/>
      </dsp:txXfrm>
    </dsp:sp>
    <dsp:sp modelId="{93A42F44-9788-45A5-9A7F-8EF8574ECF8B}">
      <dsp:nvSpPr>
        <dsp:cNvPr id="0" name=""/>
        <dsp:cNvSpPr/>
      </dsp:nvSpPr>
      <dsp:spPr>
        <a:xfrm rot="16200000">
          <a:off x="1513320" y="788397"/>
          <a:ext cx="964913"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AF6829-4E9D-44E4-AFF6-FC06900F1F41}">
      <dsp:nvSpPr>
        <dsp:cNvPr id="0" name=""/>
        <dsp:cNvSpPr/>
      </dsp:nvSpPr>
      <dsp:spPr>
        <a:xfrm>
          <a:off x="1730933" y="114088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Insert Target Completion date</a:t>
          </a:r>
        </a:p>
      </dsp:txBody>
      <dsp:txXfrm>
        <a:off x="1753772" y="1163727"/>
        <a:ext cx="1253975" cy="734113"/>
      </dsp:txXfrm>
    </dsp:sp>
    <dsp:sp modelId="{18B9C6B0-5BF6-47CE-8631-4C89D7976F67}">
      <dsp:nvSpPr>
        <dsp:cNvPr id="0" name=""/>
        <dsp:cNvSpPr/>
      </dsp:nvSpPr>
      <dsp:spPr>
        <a:xfrm>
          <a:off x="2000690" y="301027"/>
          <a:ext cx="1718712" cy="11696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371AEF-9866-4AD2-A28B-87A6B03C23F3}">
      <dsp:nvSpPr>
        <dsp:cNvPr id="0" name=""/>
        <dsp:cNvSpPr/>
      </dsp:nvSpPr>
      <dsp:spPr>
        <a:xfrm>
          <a:off x="1730933" y="16614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Assign appropriate Trust member to Action </a:t>
          </a:r>
        </a:p>
      </dsp:txBody>
      <dsp:txXfrm>
        <a:off x="1753772" y="188987"/>
        <a:ext cx="1253975" cy="734113"/>
      </dsp:txXfrm>
    </dsp:sp>
    <dsp:sp modelId="{4B8CF33A-5DEB-443C-943E-20C71F6C9CC7}">
      <dsp:nvSpPr>
        <dsp:cNvPr id="0" name=""/>
        <dsp:cNvSpPr/>
      </dsp:nvSpPr>
      <dsp:spPr>
        <a:xfrm>
          <a:off x="3459472" y="166148"/>
          <a:ext cx="1299653" cy="779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t>Finalise Report with NTT</a:t>
          </a:r>
        </a:p>
      </dsp:txBody>
      <dsp:txXfrm>
        <a:off x="3482311" y="188987"/>
        <a:ext cx="1253975" cy="73411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F0EC178B-6532-D741-BB1D-C6F2E2FEBF52}" type="datetimeFigureOut">
              <a:rPr lang="en-US" smtClean="0"/>
              <a:pPr/>
              <a:t>10/11/2021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AA759650-762C-9343-8990-0901C80FC791}" type="slidenum">
              <a:rPr lang="en-US" smtClean="0"/>
              <a:pPr/>
              <a:t>‹#›</a:t>
            </a:fld>
            <a:endParaRPr lang="en-US" dirty="0"/>
          </a:p>
        </p:txBody>
      </p:sp>
    </p:spTree>
    <p:extLst>
      <p:ext uri="{BB962C8B-B14F-4D97-AF65-F5344CB8AC3E}">
        <p14:creationId xmlns:p14="http://schemas.microsoft.com/office/powerpoint/2010/main" val="1427937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974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_blue_backgroun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BF6274-6A1A-2F4F-8E7E-324314A391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37075" y="334869"/>
            <a:ext cx="669851" cy="890508"/>
          </a:xfrm>
          <a:prstGeom prst="rect">
            <a:avLst/>
          </a:prstGeom>
        </p:spPr>
      </p:pic>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628650" y="3276675"/>
            <a:ext cx="7886700" cy="557874"/>
          </a:xfrm>
          <a:prstGeom prst="rect">
            <a:avLst/>
          </a:prstGeom>
        </p:spPr>
        <p:txBody>
          <a:bodyPr anchor="ctr"/>
          <a:lstStyle>
            <a:lvl1pPr algn="l">
              <a:defRPr sz="3600" b="1">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628649" y="3905406"/>
            <a:ext cx="7886700" cy="410800"/>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Tree>
    <p:extLst>
      <p:ext uri="{BB962C8B-B14F-4D97-AF65-F5344CB8AC3E}">
        <p14:creationId xmlns:p14="http://schemas.microsoft.com/office/powerpoint/2010/main" val="7269879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TT_divider_page_half_white">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12E94-2040-8141-BA4E-F436DF461F5A}"/>
              </a:ext>
            </a:extLst>
          </p:cNvPr>
          <p:cNvSpPr/>
          <p:nvPr userDrawn="1"/>
        </p:nvSpPr>
        <p:spPr>
          <a:xfrm>
            <a:off x="0" y="2605929"/>
            <a:ext cx="9144000" cy="253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2" y="1"/>
            <a:ext cx="9147382" cy="2605928"/>
          </a:xfrm>
          <a:prstGeom prst="rect">
            <a:avLst/>
          </a:prstGeom>
          <a:noFill/>
          <a:effectLst/>
        </p:spPr>
        <p:txBody>
          <a:bodyPr>
            <a:normAutofit/>
          </a:bodyPr>
          <a:lstStyle>
            <a:lvl1pPr marL="0" indent="0">
              <a:buNone/>
              <a:defRPr sz="1400">
                <a:ln>
                  <a:noFill/>
                </a:ln>
                <a:solidFill>
                  <a:schemeClr val="tx1"/>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16" name="Title 4">
            <a:extLst>
              <a:ext uri="{FF2B5EF4-FFF2-40B4-BE49-F238E27FC236}">
                <a16:creationId xmlns:a16="http://schemas.microsoft.com/office/drawing/2014/main" id="{19094F5A-E79D-4246-8F4D-D88F43EEF216}"/>
              </a:ext>
            </a:extLst>
          </p:cNvPr>
          <p:cNvSpPr>
            <a:spLocks noGrp="1"/>
          </p:cNvSpPr>
          <p:nvPr>
            <p:ph type="title"/>
          </p:nvPr>
        </p:nvSpPr>
        <p:spPr>
          <a:xfrm>
            <a:off x="293699" y="2131013"/>
            <a:ext cx="8556603" cy="473831"/>
          </a:xfrm>
          <a:prstGeom prst="rect">
            <a:avLst/>
          </a:prstGeom>
        </p:spPr>
        <p:txBody>
          <a:bodyPr anchor="ctr"/>
          <a:lstStyle>
            <a:lvl1pPr algn="ctr">
              <a:defRPr sz="2400" b="1">
                <a:solidFill>
                  <a:schemeClr val="accent1"/>
                </a:solidFill>
              </a:defRPr>
            </a:lvl1pPr>
          </a:lstStyle>
          <a:p>
            <a:r>
              <a:rPr lang="en-US"/>
              <a:t>Click to edit Master title style</a:t>
            </a:r>
            <a:endParaRPr lang="en-GB" dirty="0"/>
          </a:p>
        </p:txBody>
      </p:sp>
      <p:sp>
        <p:nvSpPr>
          <p:cNvPr id="29" name="Text Placeholder 6">
            <a:extLst>
              <a:ext uri="{FF2B5EF4-FFF2-40B4-BE49-F238E27FC236}">
                <a16:creationId xmlns:a16="http://schemas.microsoft.com/office/drawing/2014/main" id="{FD3EFF89-A063-C142-9733-A93832686892}"/>
              </a:ext>
            </a:extLst>
          </p:cNvPr>
          <p:cNvSpPr>
            <a:spLocks noGrp="1"/>
          </p:cNvSpPr>
          <p:nvPr>
            <p:ph type="body" sz="quarter" idx="16" hasCustomPrompt="1"/>
          </p:nvPr>
        </p:nvSpPr>
        <p:spPr>
          <a:xfrm>
            <a:off x="293699" y="2608099"/>
            <a:ext cx="8556603" cy="397541"/>
          </a:xfrm>
          <a:prstGeom prst="rect">
            <a:avLst/>
          </a:prstGeom>
        </p:spPr>
        <p:txBody>
          <a:bodyPr anchor="ctr"/>
          <a:lstStyle>
            <a:lvl1pPr marL="0" indent="0" algn="ctr">
              <a:buNone/>
              <a:defRPr sz="1800" b="1"/>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419294132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10" name="Picture 9">
            <a:extLst>
              <a:ext uri="{FF2B5EF4-FFF2-40B4-BE49-F238E27FC236}">
                <a16:creationId xmlns:a16="http://schemas.microsoft.com/office/drawing/2014/main" id="{9D0CCC78-1A86-EC45-9089-7EC0363661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50362" y="255132"/>
            <a:ext cx="1005117" cy="361317"/>
          </a:xfrm>
          <a:prstGeom prst="rect">
            <a:avLst/>
          </a:prstGeom>
        </p:spPr>
      </p:pic>
    </p:spTree>
    <p:extLst>
      <p:ext uri="{BB962C8B-B14F-4D97-AF65-F5344CB8AC3E}">
        <p14:creationId xmlns:p14="http://schemas.microsoft.com/office/powerpoint/2010/main" val="244066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blue">
    <p:bg bwMode="ltGray">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5" name="Picture 4">
            <a:extLst>
              <a:ext uri="{FF2B5EF4-FFF2-40B4-BE49-F238E27FC236}">
                <a16:creationId xmlns:a16="http://schemas.microsoft.com/office/drawing/2014/main" id="{8F3EAFF9-7DC3-D348-84B7-12FFB2469E99}"/>
              </a:ext>
            </a:extLst>
          </p:cNvPr>
          <p:cNvPicPr>
            <a:picLocks noChangeAspect="1"/>
          </p:cNvPicPr>
          <p:nvPr userDrawn="1"/>
        </p:nvPicPr>
        <p:blipFill>
          <a:blip r:embed="rId2" cstate="print">
            <a:lum bright="100000" contrast="-100000"/>
            <a:extLst>
              <a:ext uri="{28A0092B-C50C-407E-A947-70E740481C1C}">
                <a14:useLocalDpi xmlns:a14="http://schemas.microsoft.com/office/drawing/2010/main"/>
              </a:ext>
            </a:extLst>
          </a:blip>
          <a:stretch>
            <a:fillRect/>
          </a:stretch>
        </p:blipFill>
        <p:spPr>
          <a:xfrm>
            <a:off x="7852911" y="253212"/>
            <a:ext cx="998852" cy="357755"/>
          </a:xfrm>
          <a:prstGeom prst="rect">
            <a:avLst/>
          </a:prstGeom>
        </p:spPr>
      </p:pic>
    </p:spTree>
    <p:extLst>
      <p:ext uri="{BB962C8B-B14F-4D97-AF65-F5344CB8AC3E}">
        <p14:creationId xmlns:p14="http://schemas.microsoft.com/office/powerpoint/2010/main" val="399938741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dark">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5" name="Picture 4">
            <a:extLst>
              <a:ext uri="{FF2B5EF4-FFF2-40B4-BE49-F238E27FC236}">
                <a16:creationId xmlns:a16="http://schemas.microsoft.com/office/drawing/2014/main" id="{8F3EAFF9-7DC3-D348-84B7-12FFB2469E99}"/>
              </a:ext>
            </a:extLst>
          </p:cNvPr>
          <p:cNvPicPr>
            <a:picLocks noChangeAspect="1"/>
          </p:cNvPicPr>
          <p:nvPr userDrawn="1"/>
        </p:nvPicPr>
        <p:blipFill>
          <a:blip r:embed="rId2" cstate="print">
            <a:lum bright="100000" contrast="-100000"/>
            <a:extLst>
              <a:ext uri="{28A0092B-C50C-407E-A947-70E740481C1C}">
                <a14:useLocalDpi xmlns:a14="http://schemas.microsoft.com/office/drawing/2010/main"/>
              </a:ext>
            </a:extLst>
          </a:blip>
          <a:stretch>
            <a:fillRect/>
          </a:stretch>
        </p:blipFill>
        <p:spPr>
          <a:xfrm>
            <a:off x="7852911" y="253212"/>
            <a:ext cx="998852" cy="357755"/>
          </a:xfrm>
          <a:prstGeom prst="rect">
            <a:avLst/>
          </a:prstGeom>
        </p:spPr>
      </p:pic>
    </p:spTree>
    <p:extLst>
      <p:ext uri="{BB962C8B-B14F-4D97-AF65-F5344CB8AC3E}">
        <p14:creationId xmlns:p14="http://schemas.microsoft.com/office/powerpoint/2010/main" val="321213382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white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8" y="127000"/>
            <a:ext cx="8532155"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692864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blue_no_logo">
    <p:bg bwMode="ltGray">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8" y="127000"/>
            <a:ext cx="8532155"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129812735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dark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8532155"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22395227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TT_title_and_2column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1056617"/>
            <a:ext cx="4121820" cy="3139560"/>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4724002" y="1056966"/>
            <a:ext cx="4123136" cy="313965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itle 1"/>
          <p:cNvSpPr>
            <a:spLocks noGrp="1"/>
          </p:cNvSpPr>
          <p:nvPr>
            <p:ph type="title"/>
          </p:nvPr>
        </p:nvSpPr>
        <p:spPr>
          <a:xfrm>
            <a:off x="297519" y="127001"/>
            <a:ext cx="8549619" cy="595312"/>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416227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TT_chart_layout_whit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4" y="908568"/>
            <a:ext cx="8532826" cy="285750"/>
          </a:xfrm>
          <a:prstGeom prst="rect">
            <a:avLst/>
          </a:prstGeom>
        </p:spPr>
        <p:txBody>
          <a:bodyPr/>
          <a:lstStyle>
            <a:lvl1pPr algn="ctr">
              <a:defRPr sz="1400" i="0">
                <a:solidFill>
                  <a:schemeClr val="tx1"/>
                </a:solidFill>
                <a:latin typeface="Arial" panose="020B0604020202020204" pitchFamily="34" charset="0"/>
                <a:cs typeface="Arial" panose="020B0604020202020204" pitchFamily="34" charset="0"/>
              </a:defRPr>
            </a:lvl1pPr>
            <a:lvl2pPr marL="90488" indent="0" algn="ctr">
              <a:buNone/>
              <a:defRPr sz="1400"/>
            </a:lvl2pPr>
          </a:lstStyle>
          <a:p>
            <a:pPr lvl="0"/>
            <a:r>
              <a:rPr lang="en-US"/>
              <a:t>Click to edit Master text styles</a:t>
            </a:r>
          </a:p>
        </p:txBody>
      </p:sp>
      <p:sp>
        <p:nvSpPr>
          <p:cNvPr id="6" name="Chart Placeholder 5"/>
          <p:cNvSpPr>
            <a:spLocks noGrp="1"/>
          </p:cNvSpPr>
          <p:nvPr>
            <p:ph type="chart" sz="quarter" idx="11"/>
          </p:nvPr>
        </p:nvSpPr>
        <p:spPr>
          <a:xfrm>
            <a:off x="297520" y="1262702"/>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tx1"/>
                </a:solidFill>
                <a:latin typeface="Arial" panose="020B0604020202020204" pitchFamily="34" charset="0"/>
                <a:cs typeface="Arial" panose="020B0604020202020204" pitchFamily="34" charset="0"/>
              </a:defRPr>
            </a:lvl1pPr>
          </a:lstStyle>
          <a:p>
            <a:pPr lvl="0" algn="ctr">
              <a:lnSpc>
                <a:spcPct val="110000"/>
              </a:lnSpc>
              <a:spcBef>
                <a:spcPts val="200"/>
              </a:spcBef>
              <a:spcAft>
                <a:spcPts val="200"/>
              </a:spcAft>
            </a:pPr>
            <a:r>
              <a:rPr lang="en-US" dirty="0"/>
              <a:t>Click icon to add chart</a:t>
            </a:r>
            <a:endParaRPr lang="en-ZA" dirty="0"/>
          </a:p>
        </p:txBody>
      </p:sp>
      <p:sp>
        <p:nvSpPr>
          <p:cNvPr id="5" name="Title 1"/>
          <p:cNvSpPr>
            <a:spLocks noGrp="1"/>
          </p:cNvSpPr>
          <p:nvPr>
            <p:ph type="title"/>
          </p:nvPr>
        </p:nvSpPr>
        <p:spPr>
          <a:xfrm>
            <a:off x="297519" y="127000"/>
            <a:ext cx="8532156" cy="595313"/>
          </a:xfrm>
          <a:prstGeom prst="rect">
            <a:avLst/>
          </a:prstGeom>
        </p:spPr>
        <p:txBody>
          <a:bodyPr anchor="ctr"/>
          <a:lstStyle>
            <a:lvl1pPr>
              <a:defRPr sz="2400" b="1"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04416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TT_chart_layout_dark">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4" y="908568"/>
            <a:ext cx="8532826" cy="285750"/>
          </a:xfrm>
          <a:prstGeom prst="rect">
            <a:avLst/>
          </a:prstGeom>
        </p:spPr>
        <p:txBody>
          <a:bodyPr/>
          <a:lstStyle>
            <a:lvl1pPr algn="ctr">
              <a:defRPr sz="1400" i="0">
                <a:solidFill>
                  <a:schemeClr val="tx1"/>
                </a:solidFill>
                <a:latin typeface="Arial" panose="020B0604020202020204" pitchFamily="34" charset="0"/>
                <a:cs typeface="Arial" panose="020B0604020202020204" pitchFamily="34" charset="0"/>
              </a:defRPr>
            </a:lvl1pPr>
            <a:lvl2pPr marL="90488" indent="0" algn="ctr">
              <a:buNone/>
              <a:defRPr sz="1400"/>
            </a:lvl2pPr>
          </a:lstStyle>
          <a:p>
            <a:pPr lvl="0"/>
            <a:r>
              <a:rPr lang="en-US"/>
              <a:t>Click to edit Master text styles</a:t>
            </a:r>
          </a:p>
        </p:txBody>
      </p:sp>
      <p:sp>
        <p:nvSpPr>
          <p:cNvPr id="6" name="Chart Placeholder 5"/>
          <p:cNvSpPr>
            <a:spLocks noGrp="1"/>
          </p:cNvSpPr>
          <p:nvPr>
            <p:ph type="chart" sz="quarter" idx="11"/>
          </p:nvPr>
        </p:nvSpPr>
        <p:spPr>
          <a:xfrm>
            <a:off x="297520" y="1262702"/>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lt1"/>
                </a:solidFill>
                <a:latin typeface="Arial" panose="020B0604020202020204" pitchFamily="34" charset="0"/>
                <a:cs typeface="Arial" panose="020B0604020202020204" pitchFamily="34" charset="0"/>
              </a:defRPr>
            </a:lvl1pPr>
          </a:lstStyle>
          <a:p>
            <a:pPr lvl="0" algn="ctr">
              <a:lnSpc>
                <a:spcPct val="110000"/>
              </a:lnSpc>
              <a:spcBef>
                <a:spcPts val="200"/>
              </a:spcBef>
              <a:spcAft>
                <a:spcPts val="200"/>
              </a:spcAft>
            </a:pPr>
            <a:r>
              <a:rPr lang="en-US" dirty="0"/>
              <a:t>Click icon to add chart</a:t>
            </a:r>
            <a:endParaRPr lang="en-ZA" dirty="0"/>
          </a:p>
        </p:txBody>
      </p:sp>
      <p:sp>
        <p:nvSpPr>
          <p:cNvPr id="5" name="Title 1"/>
          <p:cNvSpPr>
            <a:spLocks noGrp="1"/>
          </p:cNvSpPr>
          <p:nvPr>
            <p:ph type="title"/>
          </p:nvPr>
        </p:nvSpPr>
        <p:spPr>
          <a:xfrm>
            <a:off x="297519" y="127000"/>
            <a:ext cx="8532156" cy="595313"/>
          </a:xfrm>
          <a:prstGeom prst="rect">
            <a:avLst/>
          </a:prstGeom>
        </p:spPr>
        <p:txBody>
          <a:bodyPr anchor="ctr"/>
          <a:lstStyle>
            <a:lvl1pPr>
              <a:defRPr b="1"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2792870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lide_image_background">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48DB9C-DCF7-0D4F-BD88-98E3E02490F0}"/>
              </a:ext>
            </a:extLst>
          </p:cNvPr>
          <p:cNvSpPr>
            <a:spLocks noGrp="1"/>
          </p:cNvSpPr>
          <p:nvPr>
            <p:ph type="pic" sz="quarter" idx="11"/>
          </p:nvPr>
        </p:nvSpPr>
        <p:spPr>
          <a:xfrm>
            <a:off x="0" y="0"/>
            <a:ext cx="9144000" cy="5143500"/>
          </a:xfrm>
          <a:prstGeom prst="rect">
            <a:avLst/>
          </a:prstGeom>
        </p:spPr>
        <p:txBody>
          <a:bodyPr/>
          <a:lstStyle>
            <a:lvl1pPr algn="ctr">
              <a:defRPr>
                <a:solidFill>
                  <a:schemeClr val="bg1"/>
                </a:solidFill>
              </a:defRPr>
            </a:lvl1pPr>
          </a:lstStyle>
          <a:p>
            <a:r>
              <a:rPr lang="en-US" dirty="0"/>
              <a:t>Click icon to add picture</a:t>
            </a:r>
            <a:endParaRPr lang="en-GB" dirty="0"/>
          </a:p>
        </p:txBody>
      </p:sp>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528994" y="2571750"/>
            <a:ext cx="8166771" cy="1554753"/>
          </a:xfrm>
          <a:prstGeom prst="rect">
            <a:avLst/>
          </a:prstGeom>
        </p:spPr>
        <p:txBody>
          <a:bodyPr anchor="ctr"/>
          <a:lstStyle>
            <a:lvl1pPr algn="l">
              <a:lnSpc>
                <a:spcPct val="80000"/>
              </a:lnSpc>
              <a:spcBef>
                <a:spcPts val="0"/>
              </a:spcBef>
              <a:spcAft>
                <a:spcPts val="0"/>
              </a:spcAft>
              <a:defRPr sz="4400" b="1">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528994" y="4194843"/>
            <a:ext cx="8166771" cy="410800"/>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Tree>
    <p:extLst>
      <p:ext uri="{BB962C8B-B14F-4D97-AF65-F5344CB8AC3E}">
        <p14:creationId xmlns:p14="http://schemas.microsoft.com/office/powerpoint/2010/main" val="283117918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TT_layout_option_3_column_dark">
    <p:bg bwMode="ltGray">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6D53-15E4-2C4F-9617-DD90C161B84F}"/>
              </a:ext>
            </a:extLst>
          </p:cNvPr>
          <p:cNvSpPr/>
          <p:nvPr userDrawn="1"/>
        </p:nvSpPr>
        <p:spPr>
          <a:xfrm>
            <a:off x="0" y="2079057"/>
            <a:ext cx="3048000" cy="306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D76A6DF1-0EBD-A441-B4B6-6E5DE055B9AB}"/>
              </a:ext>
            </a:extLst>
          </p:cNvPr>
          <p:cNvSpPr/>
          <p:nvPr userDrawn="1"/>
        </p:nvSpPr>
        <p:spPr>
          <a:xfrm>
            <a:off x="6096000" y="2079057"/>
            <a:ext cx="3048000" cy="306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2">
            <a:extLst>
              <a:ext uri="{FF2B5EF4-FFF2-40B4-BE49-F238E27FC236}">
                <a16:creationId xmlns:a16="http://schemas.microsoft.com/office/drawing/2014/main" id="{C00DBA51-2FC2-724F-8D23-DCE9E6E22D76}"/>
              </a:ext>
            </a:extLst>
          </p:cNvPr>
          <p:cNvSpPr>
            <a:spLocks noGrp="1"/>
          </p:cNvSpPr>
          <p:nvPr>
            <p:ph type="pic" sz="quarter" idx="10"/>
          </p:nvPr>
        </p:nvSpPr>
        <p:spPr>
          <a:xfrm>
            <a:off x="3048000" y="2079625"/>
            <a:ext cx="3048000" cy="3063875"/>
          </a:xfrm>
          <a:prstGeom prst="rect">
            <a:avLst/>
          </a:prstGeom>
        </p:spPr>
        <p:txBody>
          <a:bodyPr/>
          <a:lstStyle>
            <a:lvl1pPr>
              <a:defRPr>
                <a:solidFill>
                  <a:schemeClr val="bg1"/>
                </a:solidFill>
              </a:defRPr>
            </a:lvl1pPr>
          </a:lstStyle>
          <a:p>
            <a:r>
              <a:rPr lang="en-US" dirty="0"/>
              <a:t>Click icon to add picture</a:t>
            </a:r>
            <a:endParaRPr lang="en-GB" dirty="0"/>
          </a:p>
        </p:txBody>
      </p:sp>
      <p:sp>
        <p:nvSpPr>
          <p:cNvPr id="8" name="Triangle 7">
            <a:extLst>
              <a:ext uri="{FF2B5EF4-FFF2-40B4-BE49-F238E27FC236}">
                <a16:creationId xmlns:a16="http://schemas.microsoft.com/office/drawing/2014/main" id="{EAB5410C-0EC5-894D-9939-7D4BDEA3A33B}"/>
              </a:ext>
            </a:extLst>
          </p:cNvPr>
          <p:cNvSpPr/>
          <p:nvPr userDrawn="1"/>
        </p:nvSpPr>
        <p:spPr>
          <a:xfrm rot="10800000">
            <a:off x="4273617" y="2079055"/>
            <a:ext cx="596766" cy="2187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4">
            <a:extLst>
              <a:ext uri="{FF2B5EF4-FFF2-40B4-BE49-F238E27FC236}">
                <a16:creationId xmlns:a16="http://schemas.microsoft.com/office/drawing/2014/main" id="{F2179386-8ECF-2247-89E5-B3685ECA1D57}"/>
              </a:ext>
            </a:extLst>
          </p:cNvPr>
          <p:cNvSpPr>
            <a:spLocks noGrp="1"/>
          </p:cNvSpPr>
          <p:nvPr>
            <p:ph type="title"/>
          </p:nvPr>
        </p:nvSpPr>
        <p:spPr>
          <a:xfrm>
            <a:off x="293699" y="529060"/>
            <a:ext cx="8556603" cy="473831"/>
          </a:xfrm>
          <a:prstGeom prst="rect">
            <a:avLst/>
          </a:prstGeom>
        </p:spPr>
        <p:txBody>
          <a:bodyPr anchor="ctr"/>
          <a:lstStyle>
            <a:lvl1pPr algn="ctr">
              <a:defRPr sz="2400" b="1"/>
            </a:lvl1pPr>
          </a:lstStyle>
          <a:p>
            <a:r>
              <a:rPr lang="en-US"/>
              <a:t>Click to edit Master title style</a:t>
            </a:r>
            <a:endParaRPr lang="en-GB" dirty="0"/>
          </a:p>
        </p:txBody>
      </p:sp>
      <p:sp>
        <p:nvSpPr>
          <p:cNvPr id="10" name="Text Placeholder 6">
            <a:extLst>
              <a:ext uri="{FF2B5EF4-FFF2-40B4-BE49-F238E27FC236}">
                <a16:creationId xmlns:a16="http://schemas.microsoft.com/office/drawing/2014/main" id="{DDFBDF62-760F-2942-909D-906703D9C63F}"/>
              </a:ext>
            </a:extLst>
          </p:cNvPr>
          <p:cNvSpPr>
            <a:spLocks noGrp="1"/>
          </p:cNvSpPr>
          <p:nvPr>
            <p:ph type="body" sz="quarter" idx="16" hasCustomPrompt="1"/>
          </p:nvPr>
        </p:nvSpPr>
        <p:spPr>
          <a:xfrm>
            <a:off x="293699" y="1037069"/>
            <a:ext cx="8556603" cy="397541"/>
          </a:xfrm>
          <a:prstGeom prst="rect">
            <a:avLst/>
          </a:prstGeom>
        </p:spPr>
        <p:txBody>
          <a:bodyPr anchor="ctr"/>
          <a:lstStyle>
            <a:lvl1pPr marL="0" indent="0" algn="ctr">
              <a:buNone/>
              <a:defRPr sz="1800" b="1">
                <a:solidFill>
                  <a:schemeClr val="bg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
        <p:nvSpPr>
          <p:cNvPr id="11" name="Text Placeholder 6">
            <a:extLst>
              <a:ext uri="{FF2B5EF4-FFF2-40B4-BE49-F238E27FC236}">
                <a16:creationId xmlns:a16="http://schemas.microsoft.com/office/drawing/2014/main" id="{C3140292-BA2F-5F40-B51A-1F57E8E5304C}"/>
              </a:ext>
            </a:extLst>
          </p:cNvPr>
          <p:cNvSpPr>
            <a:spLocks noGrp="1"/>
          </p:cNvSpPr>
          <p:nvPr>
            <p:ph type="body" sz="quarter" idx="52"/>
          </p:nvPr>
        </p:nvSpPr>
        <p:spPr>
          <a:xfrm>
            <a:off x="40478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2" name="Text Placeholder 6">
            <a:extLst>
              <a:ext uri="{FF2B5EF4-FFF2-40B4-BE49-F238E27FC236}">
                <a16:creationId xmlns:a16="http://schemas.microsoft.com/office/drawing/2014/main" id="{A1906DE7-FCBA-2C47-BF59-60B682EFAE70}"/>
              </a:ext>
            </a:extLst>
          </p:cNvPr>
          <p:cNvSpPr>
            <a:spLocks noGrp="1"/>
          </p:cNvSpPr>
          <p:nvPr>
            <p:ph type="body" sz="quarter" idx="72"/>
          </p:nvPr>
        </p:nvSpPr>
        <p:spPr>
          <a:xfrm>
            <a:off x="40478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3" name="Text Placeholder 6">
            <a:extLst>
              <a:ext uri="{FF2B5EF4-FFF2-40B4-BE49-F238E27FC236}">
                <a16:creationId xmlns:a16="http://schemas.microsoft.com/office/drawing/2014/main" id="{703A3ACC-186F-804C-B70E-77B95DB72606}"/>
              </a:ext>
            </a:extLst>
          </p:cNvPr>
          <p:cNvSpPr>
            <a:spLocks noGrp="1"/>
          </p:cNvSpPr>
          <p:nvPr>
            <p:ph type="body" sz="quarter" idx="73"/>
          </p:nvPr>
        </p:nvSpPr>
        <p:spPr>
          <a:xfrm>
            <a:off x="3524165"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4" name="Text Placeholder 6">
            <a:extLst>
              <a:ext uri="{FF2B5EF4-FFF2-40B4-BE49-F238E27FC236}">
                <a16:creationId xmlns:a16="http://schemas.microsoft.com/office/drawing/2014/main" id="{89D664C2-EB15-B941-872E-C42459621D86}"/>
              </a:ext>
            </a:extLst>
          </p:cNvPr>
          <p:cNvSpPr>
            <a:spLocks noGrp="1"/>
          </p:cNvSpPr>
          <p:nvPr>
            <p:ph type="body" sz="quarter" idx="74"/>
          </p:nvPr>
        </p:nvSpPr>
        <p:spPr>
          <a:xfrm>
            <a:off x="3524165"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5" name="Text Placeholder 6">
            <a:extLst>
              <a:ext uri="{FF2B5EF4-FFF2-40B4-BE49-F238E27FC236}">
                <a16:creationId xmlns:a16="http://schemas.microsoft.com/office/drawing/2014/main" id="{6DE93A4A-D0D5-DC49-87BA-D7EEFBB11F57}"/>
              </a:ext>
            </a:extLst>
          </p:cNvPr>
          <p:cNvSpPr>
            <a:spLocks noGrp="1"/>
          </p:cNvSpPr>
          <p:nvPr>
            <p:ph type="body" sz="quarter" idx="75"/>
          </p:nvPr>
        </p:nvSpPr>
        <p:spPr>
          <a:xfrm>
            <a:off x="660881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6" name="Text Placeholder 6">
            <a:extLst>
              <a:ext uri="{FF2B5EF4-FFF2-40B4-BE49-F238E27FC236}">
                <a16:creationId xmlns:a16="http://schemas.microsoft.com/office/drawing/2014/main" id="{6FE70091-2CA3-B04B-AA23-9D30A96917CE}"/>
              </a:ext>
            </a:extLst>
          </p:cNvPr>
          <p:cNvSpPr>
            <a:spLocks noGrp="1"/>
          </p:cNvSpPr>
          <p:nvPr>
            <p:ph type="body" sz="quarter" idx="76"/>
          </p:nvPr>
        </p:nvSpPr>
        <p:spPr>
          <a:xfrm>
            <a:off x="660881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2" name="Triangle 1">
            <a:extLst>
              <a:ext uri="{FF2B5EF4-FFF2-40B4-BE49-F238E27FC236}">
                <a16:creationId xmlns:a16="http://schemas.microsoft.com/office/drawing/2014/main" id="{5E348977-C18F-6D4C-869A-534DFF17049A}"/>
              </a:ext>
            </a:extLst>
          </p:cNvPr>
          <p:cNvSpPr/>
          <p:nvPr userDrawn="1"/>
        </p:nvSpPr>
        <p:spPr>
          <a:xfrm rot="10800000">
            <a:off x="4173070" y="2079055"/>
            <a:ext cx="797859" cy="296592"/>
          </a:xfrm>
          <a:prstGeom prst="triangl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ln>
                <a:solidFill>
                  <a:schemeClr val="tx1"/>
                </a:solidFill>
              </a:ln>
            </a:endParaRPr>
          </a:p>
        </p:txBody>
      </p:sp>
    </p:spTree>
    <p:extLst>
      <p:ext uri="{BB962C8B-B14F-4D97-AF65-F5344CB8AC3E}">
        <p14:creationId xmlns:p14="http://schemas.microsoft.com/office/powerpoint/2010/main" val="2087918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TT_layout_option_3_column_white">
    <p:bg bwMode="ltGray">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6D53-15E4-2C4F-9617-DD90C161B84F}"/>
              </a:ext>
            </a:extLst>
          </p:cNvPr>
          <p:cNvSpPr/>
          <p:nvPr userDrawn="1"/>
        </p:nvSpPr>
        <p:spPr>
          <a:xfrm>
            <a:off x="0" y="2079057"/>
            <a:ext cx="3048000" cy="306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D76A6DF1-0EBD-A441-B4B6-6E5DE055B9AB}"/>
              </a:ext>
            </a:extLst>
          </p:cNvPr>
          <p:cNvSpPr/>
          <p:nvPr userDrawn="1"/>
        </p:nvSpPr>
        <p:spPr>
          <a:xfrm>
            <a:off x="6096000" y="2079057"/>
            <a:ext cx="3048000" cy="306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icture Placeholder 2">
            <a:extLst>
              <a:ext uri="{FF2B5EF4-FFF2-40B4-BE49-F238E27FC236}">
                <a16:creationId xmlns:a16="http://schemas.microsoft.com/office/drawing/2014/main" id="{C00DBA51-2FC2-724F-8D23-DCE9E6E22D76}"/>
              </a:ext>
            </a:extLst>
          </p:cNvPr>
          <p:cNvSpPr>
            <a:spLocks noGrp="1"/>
          </p:cNvSpPr>
          <p:nvPr>
            <p:ph type="pic" sz="quarter" idx="10"/>
          </p:nvPr>
        </p:nvSpPr>
        <p:spPr>
          <a:xfrm>
            <a:off x="3048000" y="2079625"/>
            <a:ext cx="3048000" cy="3063875"/>
          </a:xfrm>
          <a:prstGeom prst="rect">
            <a:avLst/>
          </a:prstGeom>
        </p:spPr>
        <p:txBody>
          <a:bodyPr/>
          <a:lstStyle/>
          <a:p>
            <a:r>
              <a:rPr lang="en-US" dirty="0"/>
              <a:t>Click icon to add picture</a:t>
            </a:r>
            <a:endParaRPr lang="en-GB" dirty="0"/>
          </a:p>
        </p:txBody>
      </p:sp>
      <p:sp>
        <p:nvSpPr>
          <p:cNvPr id="8" name="Triangle 7">
            <a:extLst>
              <a:ext uri="{FF2B5EF4-FFF2-40B4-BE49-F238E27FC236}">
                <a16:creationId xmlns:a16="http://schemas.microsoft.com/office/drawing/2014/main" id="{EAB5410C-0EC5-894D-9939-7D4BDEA3A33B}"/>
              </a:ext>
            </a:extLst>
          </p:cNvPr>
          <p:cNvSpPr/>
          <p:nvPr userDrawn="1"/>
        </p:nvSpPr>
        <p:spPr>
          <a:xfrm rot="10800000">
            <a:off x="4273617" y="2079055"/>
            <a:ext cx="596766" cy="2187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4">
            <a:extLst>
              <a:ext uri="{FF2B5EF4-FFF2-40B4-BE49-F238E27FC236}">
                <a16:creationId xmlns:a16="http://schemas.microsoft.com/office/drawing/2014/main" id="{F2179386-8ECF-2247-89E5-B3685ECA1D57}"/>
              </a:ext>
            </a:extLst>
          </p:cNvPr>
          <p:cNvSpPr>
            <a:spLocks noGrp="1"/>
          </p:cNvSpPr>
          <p:nvPr>
            <p:ph type="title"/>
          </p:nvPr>
        </p:nvSpPr>
        <p:spPr>
          <a:xfrm>
            <a:off x="293699" y="529060"/>
            <a:ext cx="8556603" cy="473831"/>
          </a:xfrm>
          <a:prstGeom prst="rect">
            <a:avLst/>
          </a:prstGeom>
        </p:spPr>
        <p:txBody>
          <a:bodyPr anchor="ctr"/>
          <a:lstStyle>
            <a:lvl1pPr algn="ctr">
              <a:defRPr sz="2400" b="1">
                <a:solidFill>
                  <a:schemeClr val="tx1"/>
                </a:solidFill>
              </a:defRPr>
            </a:lvl1pPr>
          </a:lstStyle>
          <a:p>
            <a:r>
              <a:rPr lang="en-US"/>
              <a:t>Click to edit Master title style</a:t>
            </a:r>
            <a:endParaRPr lang="en-GB" dirty="0"/>
          </a:p>
        </p:txBody>
      </p:sp>
      <p:sp>
        <p:nvSpPr>
          <p:cNvPr id="10" name="Text Placeholder 6">
            <a:extLst>
              <a:ext uri="{FF2B5EF4-FFF2-40B4-BE49-F238E27FC236}">
                <a16:creationId xmlns:a16="http://schemas.microsoft.com/office/drawing/2014/main" id="{DDFBDF62-760F-2942-909D-906703D9C63F}"/>
              </a:ext>
            </a:extLst>
          </p:cNvPr>
          <p:cNvSpPr>
            <a:spLocks noGrp="1"/>
          </p:cNvSpPr>
          <p:nvPr>
            <p:ph type="body" sz="quarter" idx="16" hasCustomPrompt="1"/>
          </p:nvPr>
        </p:nvSpPr>
        <p:spPr>
          <a:xfrm>
            <a:off x="293699" y="1037069"/>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
        <p:nvSpPr>
          <p:cNvPr id="11" name="Text Placeholder 6">
            <a:extLst>
              <a:ext uri="{FF2B5EF4-FFF2-40B4-BE49-F238E27FC236}">
                <a16:creationId xmlns:a16="http://schemas.microsoft.com/office/drawing/2014/main" id="{C3140292-BA2F-5F40-B51A-1F57E8E5304C}"/>
              </a:ext>
            </a:extLst>
          </p:cNvPr>
          <p:cNvSpPr>
            <a:spLocks noGrp="1"/>
          </p:cNvSpPr>
          <p:nvPr>
            <p:ph type="body" sz="quarter" idx="52"/>
          </p:nvPr>
        </p:nvSpPr>
        <p:spPr>
          <a:xfrm>
            <a:off x="40478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2" name="Text Placeholder 6">
            <a:extLst>
              <a:ext uri="{FF2B5EF4-FFF2-40B4-BE49-F238E27FC236}">
                <a16:creationId xmlns:a16="http://schemas.microsoft.com/office/drawing/2014/main" id="{A1906DE7-FCBA-2C47-BF59-60B682EFAE70}"/>
              </a:ext>
            </a:extLst>
          </p:cNvPr>
          <p:cNvSpPr>
            <a:spLocks noGrp="1"/>
          </p:cNvSpPr>
          <p:nvPr>
            <p:ph type="body" sz="quarter" idx="72"/>
          </p:nvPr>
        </p:nvSpPr>
        <p:spPr>
          <a:xfrm>
            <a:off x="40478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3" name="Text Placeholder 6">
            <a:extLst>
              <a:ext uri="{FF2B5EF4-FFF2-40B4-BE49-F238E27FC236}">
                <a16:creationId xmlns:a16="http://schemas.microsoft.com/office/drawing/2014/main" id="{703A3ACC-186F-804C-B70E-77B95DB72606}"/>
              </a:ext>
            </a:extLst>
          </p:cNvPr>
          <p:cNvSpPr>
            <a:spLocks noGrp="1"/>
          </p:cNvSpPr>
          <p:nvPr>
            <p:ph type="body" sz="quarter" idx="73"/>
          </p:nvPr>
        </p:nvSpPr>
        <p:spPr>
          <a:xfrm>
            <a:off x="3524165" y="2698615"/>
            <a:ext cx="2030403" cy="280452"/>
          </a:xfrm>
          <a:prstGeom prst="rect">
            <a:avLst/>
          </a:prstGeom>
        </p:spPr>
        <p:txBody>
          <a:bodyPr/>
          <a:lstStyle>
            <a:lvl1pPr marL="0" indent="0" algn="l">
              <a:buNone/>
              <a:defRPr sz="1400" b="1">
                <a:solidFill>
                  <a:schemeClr val="tx1"/>
                </a:solidFill>
              </a:defRPr>
            </a:lvl1pPr>
            <a:lvl2pPr>
              <a:defRPr sz="1000"/>
            </a:lvl2pPr>
            <a:lvl3pPr>
              <a:defRPr sz="1000"/>
            </a:lvl3pPr>
            <a:lvl4pPr>
              <a:defRPr sz="1000"/>
            </a:lvl4pPr>
            <a:lvl5pPr>
              <a:defRPr sz="1000"/>
            </a:lvl5pPr>
          </a:lstStyle>
          <a:p>
            <a:pPr lvl="0"/>
            <a:r>
              <a:rPr lang="en-US"/>
              <a:t>Click to edit Master text styles</a:t>
            </a:r>
          </a:p>
        </p:txBody>
      </p:sp>
      <p:sp>
        <p:nvSpPr>
          <p:cNvPr id="14" name="Text Placeholder 6">
            <a:extLst>
              <a:ext uri="{FF2B5EF4-FFF2-40B4-BE49-F238E27FC236}">
                <a16:creationId xmlns:a16="http://schemas.microsoft.com/office/drawing/2014/main" id="{89D664C2-EB15-B941-872E-C42459621D86}"/>
              </a:ext>
            </a:extLst>
          </p:cNvPr>
          <p:cNvSpPr>
            <a:spLocks noGrp="1"/>
          </p:cNvSpPr>
          <p:nvPr>
            <p:ph type="body" sz="quarter" idx="74"/>
          </p:nvPr>
        </p:nvSpPr>
        <p:spPr>
          <a:xfrm>
            <a:off x="3524165" y="3076169"/>
            <a:ext cx="2030391" cy="689176"/>
          </a:xfrm>
          <a:prstGeom prst="rect">
            <a:avLst/>
          </a:prstGeom>
        </p:spPr>
        <p:txBody>
          <a:bodyPr/>
          <a:lstStyle>
            <a:lvl1pPr marL="0" indent="0" algn="l">
              <a:buNone/>
              <a:defRPr sz="1100" b="0">
                <a:solidFill>
                  <a:schemeClr val="tx1"/>
                </a:solidFill>
              </a:defRPr>
            </a:lvl1pPr>
            <a:lvl2pPr>
              <a:defRPr sz="1000"/>
            </a:lvl2pPr>
            <a:lvl3pPr>
              <a:defRPr sz="1000"/>
            </a:lvl3pPr>
            <a:lvl4pPr>
              <a:defRPr sz="1000"/>
            </a:lvl4pPr>
            <a:lvl5pPr>
              <a:defRPr sz="1000"/>
            </a:lvl5pPr>
          </a:lstStyle>
          <a:p>
            <a:pPr lvl="0"/>
            <a:r>
              <a:rPr lang="en-US"/>
              <a:t>Click to edit Master text styles</a:t>
            </a:r>
          </a:p>
        </p:txBody>
      </p:sp>
      <p:sp>
        <p:nvSpPr>
          <p:cNvPr id="15" name="Text Placeholder 6">
            <a:extLst>
              <a:ext uri="{FF2B5EF4-FFF2-40B4-BE49-F238E27FC236}">
                <a16:creationId xmlns:a16="http://schemas.microsoft.com/office/drawing/2014/main" id="{6DE93A4A-D0D5-DC49-87BA-D7EEFBB11F57}"/>
              </a:ext>
            </a:extLst>
          </p:cNvPr>
          <p:cNvSpPr>
            <a:spLocks noGrp="1"/>
          </p:cNvSpPr>
          <p:nvPr>
            <p:ph type="body" sz="quarter" idx="75"/>
          </p:nvPr>
        </p:nvSpPr>
        <p:spPr>
          <a:xfrm>
            <a:off x="660881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
        <p:nvSpPr>
          <p:cNvPr id="16" name="Text Placeholder 6">
            <a:extLst>
              <a:ext uri="{FF2B5EF4-FFF2-40B4-BE49-F238E27FC236}">
                <a16:creationId xmlns:a16="http://schemas.microsoft.com/office/drawing/2014/main" id="{6FE70091-2CA3-B04B-AA23-9D30A96917CE}"/>
              </a:ext>
            </a:extLst>
          </p:cNvPr>
          <p:cNvSpPr>
            <a:spLocks noGrp="1"/>
          </p:cNvSpPr>
          <p:nvPr>
            <p:ph type="body" sz="quarter" idx="76"/>
          </p:nvPr>
        </p:nvSpPr>
        <p:spPr>
          <a:xfrm>
            <a:off x="660881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320159804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TT_custom_layout_text_dark">
    <p:bg bwMode="ltGray">
      <p:bgPr>
        <a:solidFill>
          <a:schemeClr val="tx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noFill/>
          <a:ln w="28575">
            <a:solidFill>
              <a:schemeClr val="bg1"/>
            </a:solidFill>
          </a:ln>
          <a:effectLst/>
        </p:spPr>
        <p:txBody>
          <a:bodyPr anchor="ctr"/>
          <a:lstStyle>
            <a:lvl1pPr algn="l">
              <a:lnSpc>
                <a:spcPct val="100000"/>
              </a:lnSpc>
              <a:defRPr sz="2400">
                <a:solidFill>
                  <a:schemeClr val="bg1"/>
                </a:solidFill>
                <a:latin typeface="Arial"/>
                <a:cs typeface="Arial"/>
              </a:defRPr>
            </a:lvl1pPr>
            <a:lvl2pPr algn="l">
              <a:lnSpc>
                <a:spcPct val="100000"/>
              </a:lnSpc>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noFill/>
          <a:ln w="28575">
            <a:solidFill>
              <a:schemeClr val="bg1"/>
            </a:solidFill>
          </a:ln>
          <a:effectLst/>
        </p:spPr>
        <p:txBody>
          <a:bodyPr anchor="ctr"/>
          <a:lstStyle>
            <a:lvl1pPr algn="l">
              <a:lnSpc>
                <a:spcPct val="100000"/>
              </a:lnSpc>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noFill/>
          <a:ln w="28575">
            <a:solidFill>
              <a:schemeClr val="bg1"/>
            </a:solidFill>
          </a:ln>
          <a:effectLst/>
        </p:spPr>
        <p:txBody>
          <a:bodyPr anchor="ctr"/>
          <a:lstStyle>
            <a:lvl1pPr algn="ctr">
              <a:lnSpc>
                <a:spcPct val="100000"/>
              </a:lnSpc>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noFill/>
          <a:ln w="28575">
            <a:solidFill>
              <a:schemeClr val="bg1"/>
            </a:solidFill>
          </a:ln>
          <a:effectLst/>
        </p:spPr>
        <p:txBody>
          <a:bodyPr anchor="ctr"/>
          <a:lstStyle>
            <a:lvl1pPr algn="ctr">
              <a:lnSpc>
                <a:spcPct val="100000"/>
              </a:lnSpc>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noFill/>
          <a:ln w="28575">
            <a:solidFill>
              <a:schemeClr val="bg1"/>
            </a:solidFill>
          </a:ln>
          <a:effectLst/>
        </p:spPr>
        <p:txBody>
          <a:bodyPr anchor="ctr"/>
          <a:lstStyle>
            <a:lvl1pPr algn="l">
              <a:lnSpc>
                <a:spcPct val="100000"/>
              </a:lnSpc>
              <a:defRPr sz="2400">
                <a:solidFill>
                  <a:schemeClr val="bg1"/>
                </a:solidFill>
                <a:effectLst/>
                <a:latin typeface="Arial"/>
                <a:cs typeface="Arial"/>
              </a:defRPr>
            </a:lvl1pPr>
            <a:lvl2pPr algn="l">
              <a:lnSpc>
                <a:spcPct val="100000"/>
              </a:lnSpc>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noFill/>
          <a:ln w="28575">
            <a:solidFill>
              <a:schemeClr val="bg1"/>
            </a:solidFill>
          </a:ln>
          <a:effectLst/>
        </p:spPr>
        <p:txBody>
          <a:bodyPr anchor="ctr"/>
          <a:lstStyle>
            <a:lvl1pPr algn="r">
              <a:lnSpc>
                <a:spcPct val="100000"/>
              </a:lnSpc>
              <a:defRPr>
                <a:solidFill>
                  <a:schemeClr val="bg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4142587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TT_custom_layout_blue">
    <p:bg bwMode="ltGray">
      <p:bgPr>
        <a:solidFill>
          <a:schemeClr val="accent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chemeClr val="accent5">
              <a:alpha val="46000"/>
            </a:schemeClr>
          </a:solidFill>
          <a:ln w="28575">
            <a:noFill/>
          </a:ln>
          <a:effectLst/>
        </p:spPr>
        <p:txBody>
          <a:bodyPr anchor="ctr"/>
          <a:lstStyle>
            <a:lvl1pPr algn="l">
              <a:lnSpc>
                <a:spcPct val="100000"/>
              </a:lnSpc>
              <a:defRPr sz="2400">
                <a:solidFill>
                  <a:schemeClr val="bg1"/>
                </a:solidFill>
                <a:latin typeface="Arial"/>
                <a:cs typeface="Arial"/>
              </a:defRPr>
            </a:lvl1pPr>
            <a:lvl2pPr algn="l">
              <a:lnSpc>
                <a:spcPct val="100000"/>
              </a:lnSpc>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accent5">
              <a:alpha val="46000"/>
            </a:schemeClr>
          </a:solidFill>
          <a:ln w="28575">
            <a:noFill/>
          </a:ln>
          <a:effectLst/>
        </p:spPr>
        <p:txBody>
          <a:bodyPr anchor="ctr"/>
          <a:lstStyle>
            <a:lvl1pPr algn="l">
              <a:lnSpc>
                <a:spcPct val="100000"/>
              </a:lnSpc>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accent5">
              <a:alpha val="46000"/>
            </a:schemeClr>
          </a:solidFill>
          <a:ln w="28575">
            <a:noFill/>
          </a:ln>
          <a:effectLst/>
        </p:spPr>
        <p:txBody>
          <a:bodyPr anchor="ctr"/>
          <a:lstStyle>
            <a:lvl1pPr algn="ctr">
              <a:lnSpc>
                <a:spcPct val="100000"/>
              </a:lnSpc>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chemeClr val="accent5">
              <a:alpha val="46000"/>
            </a:schemeClr>
          </a:solidFill>
          <a:ln w="28575">
            <a:noFill/>
          </a:ln>
          <a:effectLst/>
        </p:spPr>
        <p:txBody>
          <a:bodyPr anchor="ctr"/>
          <a:lstStyle>
            <a:lvl1pPr algn="ctr">
              <a:lnSpc>
                <a:spcPct val="100000"/>
              </a:lnSpc>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5">
              <a:alpha val="46000"/>
            </a:schemeClr>
          </a:solidFill>
          <a:ln w="28575">
            <a:noFill/>
          </a:ln>
          <a:effectLst/>
        </p:spPr>
        <p:txBody>
          <a:bodyPr anchor="ctr"/>
          <a:lstStyle>
            <a:lvl1pPr algn="l">
              <a:lnSpc>
                <a:spcPct val="100000"/>
              </a:lnSpc>
              <a:defRPr sz="2400">
                <a:solidFill>
                  <a:schemeClr val="bg1"/>
                </a:solidFill>
                <a:effectLst/>
                <a:latin typeface="Arial"/>
                <a:cs typeface="Arial"/>
              </a:defRPr>
            </a:lvl1pPr>
            <a:lvl2pPr algn="l">
              <a:lnSpc>
                <a:spcPct val="100000"/>
              </a:lnSpc>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accent5">
              <a:alpha val="46000"/>
            </a:schemeClr>
          </a:solidFill>
          <a:ln w="28575">
            <a:noFill/>
          </a:ln>
          <a:effectLst/>
        </p:spPr>
        <p:txBody>
          <a:bodyPr anchor="ctr"/>
          <a:lstStyle>
            <a:lvl1pPr algn="r">
              <a:lnSpc>
                <a:spcPct val="100000"/>
              </a:lnSpc>
              <a:defRPr>
                <a:solidFill>
                  <a:schemeClr val="bg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solidFill>
                  <a:schemeClr val="bg1"/>
                </a:solidFill>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25211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TT_custom_layout">
    <p:bg bwMode="ltGray">
      <p:bgPr>
        <a:solidFill>
          <a:schemeClr val="tx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chemeClr val="accent1"/>
          </a:solidFill>
          <a:ln>
            <a:noFill/>
          </a:ln>
          <a:effectLst/>
        </p:spPr>
        <p:txBody>
          <a:bodyPr anchor="ctr"/>
          <a:lstStyle>
            <a:lvl1pPr marL="179388" indent="0" algn="l">
              <a:defRPr sz="2400">
                <a:solidFill>
                  <a:srgbClr val="FFFFFF"/>
                </a:solidFill>
                <a:latin typeface="Arial"/>
                <a:cs typeface="Arial"/>
              </a:defRPr>
            </a:lvl1pPr>
            <a:lvl2pPr marL="358775" indent="180975" algn="l">
              <a:defRPr>
                <a:solidFill>
                  <a:srgbClr val="FFFFFF"/>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bg1"/>
          </a:solidFill>
          <a:ln>
            <a:noFill/>
          </a:ln>
          <a:effectLst/>
        </p:spPr>
        <p:txBody>
          <a:bodyPr anchor="ctr"/>
          <a:lstStyle>
            <a:lvl1pPr algn="l">
              <a:defRPr sz="2000" b="1">
                <a:solidFill>
                  <a:srgbClr val="455565"/>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accent2"/>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chemeClr val="accent2"/>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1"/>
          </a:solidFill>
          <a:ln>
            <a:noFill/>
          </a:ln>
          <a:effectLst/>
        </p:spPr>
        <p:txBody>
          <a:bodyPr anchor="ctr"/>
          <a:lstStyle>
            <a:lvl1pPr marL="179388" indent="0" algn="l">
              <a:defRPr sz="2400">
                <a:solidFill>
                  <a:srgbClr val="FFFFFF"/>
                </a:solidFill>
                <a:effectLst/>
                <a:latin typeface="Arial"/>
                <a:cs typeface="Arial"/>
              </a:defRPr>
            </a:lvl1pPr>
            <a:lvl2pPr marL="358775" indent="-179388" algn="l">
              <a:defRPr>
                <a:solidFill>
                  <a:srgbClr val="FFFFFF"/>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1"/>
          </a:solidFill>
          <a:ln>
            <a:noFill/>
          </a:ln>
          <a:effectLst/>
        </p:spPr>
        <p:txBody>
          <a:bodyPr anchor="ctr"/>
          <a:lstStyle>
            <a:lvl1pPr algn="r">
              <a:defRPr>
                <a:solidFill>
                  <a:srgbClr val="455565"/>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1785101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TT_custom_layout_white">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rgbClr val="0033CB"/>
          </a:solidFill>
          <a:ln>
            <a:noFill/>
          </a:ln>
          <a:effectLst/>
        </p:spPr>
        <p:txBody>
          <a:bodyPr anchor="ctr"/>
          <a:lstStyle>
            <a:lvl1pPr marL="87313" indent="0" algn="l">
              <a:defRPr sz="2400">
                <a:solidFill>
                  <a:schemeClr val="bg1"/>
                </a:solidFill>
                <a:latin typeface="Arial"/>
                <a:cs typeface="Arial"/>
              </a:defRPr>
            </a:lvl1pPr>
            <a:lvl2pPr marL="87313" indent="92075" algn="l">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accent2"/>
          </a:solidFill>
          <a:ln>
            <a:noFill/>
          </a:ln>
          <a:effectLst/>
        </p:spPr>
        <p:txBody>
          <a:bodyPr anchor="ctr"/>
          <a:lstStyle>
            <a:lvl1pPr marL="87313" indent="0"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tx1">
              <a:lumMod val="75000"/>
            </a:schemeClr>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rgbClr val="1C1F50"/>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1"/>
          </a:solidFill>
          <a:ln>
            <a:noFill/>
          </a:ln>
          <a:effectLst/>
        </p:spPr>
        <p:txBody>
          <a:bodyPr anchor="ctr"/>
          <a:lstStyle>
            <a:lvl1pPr marL="87313" indent="0" algn="l">
              <a:defRPr sz="2400">
                <a:solidFill>
                  <a:schemeClr val="bg1"/>
                </a:solidFill>
                <a:effectLst/>
                <a:latin typeface="Arial"/>
                <a:cs typeface="Arial"/>
              </a:defRPr>
            </a:lvl1pPr>
            <a:lvl2pPr marL="87313" indent="0" algn="l">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2"/>
          </a:solidFill>
          <a:ln>
            <a:noFill/>
          </a:ln>
          <a:effectLst/>
        </p:spPr>
        <p:txBody>
          <a:bodyPr anchor="ctr"/>
          <a:lstStyle>
            <a:lvl1pPr algn="r">
              <a:defRPr>
                <a:solidFill>
                  <a:schemeClr val="bg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solidFill>
                  <a:srgbClr val="455565"/>
                </a:solidFill>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3980868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TT_custom_layout_images_dark">
    <p:bg>
      <p:bgPr>
        <a:solidFill>
          <a:schemeClr val="tx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7011988" y="3752258"/>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 name="Picture Placeholder 25"/>
          <p:cNvSpPr>
            <a:spLocks noGrp="1"/>
          </p:cNvSpPr>
          <p:nvPr>
            <p:ph type="pic" sz="quarter" idx="13" hasCustomPrompt="1"/>
          </p:nvPr>
        </p:nvSpPr>
        <p:spPr>
          <a:xfrm>
            <a:off x="320824"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89"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7" name="Rounded Rectangle 6"/>
          <p:cNvSpPr/>
          <p:nvPr userDrawn="1"/>
        </p:nvSpPr>
        <p:spPr>
          <a:xfrm>
            <a:off x="7011988" y="298818"/>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6" name="Picture Placeholder 25"/>
          <p:cNvSpPr>
            <a:spLocks noGrp="1"/>
          </p:cNvSpPr>
          <p:nvPr>
            <p:ph type="pic" sz="quarter" idx="16" hasCustomPrompt="1"/>
          </p:nvPr>
        </p:nvSpPr>
        <p:spPr>
          <a:xfrm>
            <a:off x="7011988" y="3752258"/>
            <a:ext cx="1806573" cy="942427"/>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4" y="3041283"/>
            <a:ext cx="4028516"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Rounded Rectangle 4"/>
          <p:cNvSpPr/>
          <p:nvPr userDrawn="1"/>
        </p:nvSpPr>
        <p:spPr>
          <a:xfrm>
            <a:off x="320824" y="298818"/>
            <a:ext cx="3272751" cy="266065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 name="Rounded Rectangle 8"/>
          <p:cNvSpPr/>
          <p:nvPr userDrawn="1"/>
        </p:nvSpPr>
        <p:spPr>
          <a:xfrm>
            <a:off x="334963" y="3041283"/>
            <a:ext cx="2501965"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Picture Placeholder 25"/>
          <p:cNvSpPr>
            <a:spLocks noGrp="1"/>
          </p:cNvSpPr>
          <p:nvPr>
            <p:ph type="pic" sz="quarter" idx="12" hasCustomPrompt="1"/>
          </p:nvPr>
        </p:nvSpPr>
        <p:spPr>
          <a:xfrm>
            <a:off x="7011988" y="298818"/>
            <a:ext cx="1806573" cy="1308101"/>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4026287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TT_custom_layout_images_white">
    <p:spTree>
      <p:nvGrpSpPr>
        <p:cNvPr id="1" name=""/>
        <p:cNvGrpSpPr/>
        <p:nvPr/>
      </p:nvGrpSpPr>
      <p:grpSpPr>
        <a:xfrm>
          <a:off x="0" y="0"/>
          <a:ext cx="0" cy="0"/>
          <a:chOff x="0" y="0"/>
          <a:chExt cx="0" cy="0"/>
        </a:xfrm>
      </p:grpSpPr>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5" name="Rounded Rectangle 4"/>
          <p:cNvSpPr/>
          <p:nvPr userDrawn="1"/>
        </p:nvSpPr>
        <p:spPr>
          <a:xfrm>
            <a:off x="320824" y="298818"/>
            <a:ext cx="3272751"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9" name="Rounded Rectangle 8"/>
          <p:cNvSpPr/>
          <p:nvPr userDrawn="1"/>
        </p:nvSpPr>
        <p:spPr>
          <a:xfrm>
            <a:off x="334963" y="3041283"/>
            <a:ext cx="2501965" cy="165340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5" name="Rounded Rectangle 14"/>
          <p:cNvSpPr/>
          <p:nvPr userDrawn="1"/>
        </p:nvSpPr>
        <p:spPr>
          <a:xfrm>
            <a:off x="7011988" y="3752258"/>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0" name="Picture Placeholder 25"/>
          <p:cNvSpPr>
            <a:spLocks noGrp="1"/>
          </p:cNvSpPr>
          <p:nvPr>
            <p:ph type="pic" sz="quarter" idx="13" hasCustomPrompt="1"/>
          </p:nvPr>
        </p:nvSpPr>
        <p:spPr>
          <a:xfrm>
            <a:off x="320824"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89"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7" name="Rounded Rectangle 6"/>
          <p:cNvSpPr/>
          <p:nvPr userDrawn="1"/>
        </p:nvSpPr>
        <p:spPr>
          <a:xfrm>
            <a:off x="7011988" y="298818"/>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6" name="Picture Placeholder 25"/>
          <p:cNvSpPr>
            <a:spLocks noGrp="1"/>
          </p:cNvSpPr>
          <p:nvPr>
            <p:ph type="pic" sz="quarter" idx="16" hasCustomPrompt="1"/>
          </p:nvPr>
        </p:nvSpPr>
        <p:spPr>
          <a:xfrm>
            <a:off x="7011988" y="3752258"/>
            <a:ext cx="1806573" cy="942427"/>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4" y="3041283"/>
            <a:ext cx="4028516" cy="1653402"/>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8" name="Picture Placeholder 25"/>
          <p:cNvSpPr>
            <a:spLocks noGrp="1"/>
          </p:cNvSpPr>
          <p:nvPr>
            <p:ph type="pic" sz="quarter" idx="12" hasCustomPrompt="1"/>
          </p:nvPr>
        </p:nvSpPr>
        <p:spPr>
          <a:xfrm>
            <a:off x="7011988" y="298818"/>
            <a:ext cx="1806573" cy="1308101"/>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357742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_slide_blue_background">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628650" y="3276675"/>
            <a:ext cx="7886700" cy="557874"/>
          </a:xfrm>
          <a:prstGeom prst="rect">
            <a:avLst/>
          </a:prstGeom>
        </p:spPr>
        <p:txBody>
          <a:bodyPr anchor="ctr"/>
          <a:lstStyle>
            <a:lvl1pPr algn="l">
              <a:defRPr sz="3600" b="1">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628649" y="3905406"/>
            <a:ext cx="7886700" cy="410800"/>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pic>
        <p:nvPicPr>
          <p:cNvPr id="5" name="Picture 4">
            <a:extLst>
              <a:ext uri="{FF2B5EF4-FFF2-40B4-BE49-F238E27FC236}">
                <a16:creationId xmlns:a16="http://schemas.microsoft.com/office/drawing/2014/main" id="{E589A8F4-7485-9F4E-B0C8-C8CB66B56B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7074" y="293567"/>
            <a:ext cx="1908532" cy="895153"/>
          </a:xfrm>
          <a:prstGeom prst="rect">
            <a:avLst/>
          </a:prstGeom>
        </p:spPr>
      </p:pic>
    </p:spTree>
    <p:extLst>
      <p:ext uri="{BB962C8B-B14F-4D97-AF65-F5344CB8AC3E}">
        <p14:creationId xmlns:p14="http://schemas.microsoft.com/office/powerpoint/2010/main" val="409788876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AAE65148-FDC7-4ACD-BC2C-70267F8E2497}"/>
              </a:ext>
            </a:extLst>
          </p:cNvPr>
          <p:cNvSpPr>
            <a:spLocks noGrp="1"/>
          </p:cNvSpPr>
          <p:nvPr>
            <p:ph type="title"/>
          </p:nvPr>
        </p:nvSpPr>
        <p:spPr>
          <a:xfrm>
            <a:off x="628650" y="3276675"/>
            <a:ext cx="7886700" cy="557874"/>
          </a:xfrm>
          <a:prstGeom prst="rect">
            <a:avLst/>
          </a:prstGeom>
        </p:spPr>
        <p:txBody>
          <a:bodyPr anchor="ctr"/>
          <a:lstStyle>
            <a:lvl1pPr algn="l">
              <a:defRPr sz="3600" b="1">
                <a:solidFill>
                  <a:schemeClr val="accent2"/>
                </a:solidFill>
              </a:defRPr>
            </a:lvl1pPr>
          </a:lstStyle>
          <a:p>
            <a:r>
              <a:rPr lang="en-US"/>
              <a:t>Click to edit Master title style</a:t>
            </a:r>
            <a:endParaRPr lang="en-GB" dirty="0"/>
          </a:p>
        </p:txBody>
      </p:sp>
      <p:sp>
        <p:nvSpPr>
          <p:cNvPr id="4" name="Text Placeholder 9">
            <a:extLst>
              <a:ext uri="{FF2B5EF4-FFF2-40B4-BE49-F238E27FC236}">
                <a16:creationId xmlns:a16="http://schemas.microsoft.com/office/drawing/2014/main" id="{10E6012D-9F24-4549-A0DA-C3FE30C2EB9F}"/>
              </a:ext>
            </a:extLst>
          </p:cNvPr>
          <p:cNvSpPr>
            <a:spLocks noGrp="1"/>
          </p:cNvSpPr>
          <p:nvPr>
            <p:ph type="body" sz="quarter" idx="10" hasCustomPrompt="1"/>
          </p:nvPr>
        </p:nvSpPr>
        <p:spPr>
          <a:xfrm>
            <a:off x="628649" y="3905406"/>
            <a:ext cx="7886700" cy="410800"/>
          </a:xfrm>
          <a:prstGeom prst="rect">
            <a:avLst/>
          </a:prstGeom>
        </p:spPr>
        <p:txBody>
          <a:bodyPr anchor="ctr"/>
          <a:lstStyle>
            <a:lvl1pPr marL="0" indent="0" algn="l">
              <a:buNone/>
              <a:defRPr>
                <a:solidFill>
                  <a:schemeClr val="accent2"/>
                </a:solidFill>
              </a:defRPr>
            </a:lvl1pPr>
          </a:lstStyle>
          <a:p>
            <a:pPr lvl="0"/>
            <a:r>
              <a:rPr lang="en-US" dirty="0"/>
              <a:t>Sub-title / Presenter Name</a:t>
            </a:r>
            <a:endParaRPr lang="en-GB" dirty="0"/>
          </a:p>
        </p:txBody>
      </p:sp>
      <p:pic>
        <p:nvPicPr>
          <p:cNvPr id="6" name="Picture 5">
            <a:extLst>
              <a:ext uri="{FF2B5EF4-FFF2-40B4-BE49-F238E27FC236}">
                <a16:creationId xmlns:a16="http://schemas.microsoft.com/office/drawing/2014/main" id="{17748E14-788E-4E98-925E-E369F02A82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480" y="449586"/>
            <a:ext cx="1607964" cy="597182"/>
          </a:xfrm>
          <a:prstGeom prst="rect">
            <a:avLst/>
          </a:prstGeom>
        </p:spPr>
      </p:pic>
    </p:spTree>
    <p:extLst>
      <p:ext uri="{BB962C8B-B14F-4D97-AF65-F5344CB8AC3E}">
        <p14:creationId xmlns:p14="http://schemas.microsoft.com/office/powerpoint/2010/main" val="32915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TT_content_page_white">
    <p:bg bwMode="ltGray">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976" y="120752"/>
            <a:ext cx="7845434" cy="625335"/>
          </a:xfrm>
          <a:prstGeom prst="rect">
            <a:avLst/>
          </a:prstGeom>
        </p:spPr>
        <p:txBody>
          <a:bodyPr anchor="ctr"/>
          <a:lstStyle>
            <a:lvl1pPr>
              <a:defRPr sz="2400" b="1">
                <a:solidFill>
                  <a:schemeClr val="tx1"/>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1910907"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3518250"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5116767"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5116767"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6711757" y="1031878"/>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6711757" y="1539879"/>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300038"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300038"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1910907"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1910907"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518250"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5116767"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116767"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0"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6711757" y="2921003"/>
            <a:ext cx="1516072" cy="365125"/>
          </a:xfrm>
          <a:prstGeom prst="rect">
            <a:avLst/>
          </a:prstGeom>
        </p:spPr>
        <p:txBody>
          <a:bodyPr vert="horz"/>
          <a:lstStyle>
            <a:lvl1pPr marL="0" indent="0">
              <a:buNone/>
              <a:defRPr b="1">
                <a:solidFill>
                  <a:schemeClr val="tx1"/>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6711757" y="3429004"/>
            <a:ext cx="1516072" cy="117475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Tree>
    <p:extLst>
      <p:ext uri="{BB962C8B-B14F-4D97-AF65-F5344CB8AC3E}">
        <p14:creationId xmlns:p14="http://schemas.microsoft.com/office/powerpoint/2010/main" val="341539910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_slide_image_background">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48DB9C-DCF7-0D4F-BD88-98E3E02490F0}"/>
              </a:ext>
            </a:extLst>
          </p:cNvPr>
          <p:cNvSpPr>
            <a:spLocks noGrp="1"/>
          </p:cNvSpPr>
          <p:nvPr>
            <p:ph type="pic" sz="quarter" idx="11"/>
          </p:nvPr>
        </p:nvSpPr>
        <p:spPr>
          <a:xfrm>
            <a:off x="0" y="0"/>
            <a:ext cx="9144000" cy="4775200"/>
          </a:xfrm>
          <a:prstGeom prst="rect">
            <a:avLst/>
          </a:prstGeom>
          <a:solidFill>
            <a:schemeClr val="tx2"/>
          </a:solidFill>
        </p:spPr>
        <p:txBody>
          <a:bodyPr/>
          <a:lstStyle>
            <a:lvl1pPr algn="ctr">
              <a:defRPr>
                <a:solidFill>
                  <a:schemeClr val="bg1"/>
                </a:solidFill>
              </a:defRPr>
            </a:lvl1pPr>
          </a:lstStyle>
          <a:p>
            <a:r>
              <a:rPr lang="en-US"/>
              <a:t>Click icon to add picture</a:t>
            </a:r>
            <a:endParaRPr lang="en-GB" dirty="0"/>
          </a:p>
        </p:txBody>
      </p:sp>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528994" y="2113911"/>
            <a:ext cx="5096289" cy="1554753"/>
          </a:xfrm>
          <a:prstGeom prst="rect">
            <a:avLst/>
          </a:prstGeom>
        </p:spPr>
        <p:txBody>
          <a:bodyPr anchor="ctr"/>
          <a:lstStyle>
            <a:lvl1pPr algn="l">
              <a:lnSpc>
                <a:spcPct val="80000"/>
              </a:lnSpc>
              <a:spcBef>
                <a:spcPts val="0"/>
              </a:spcBef>
              <a:spcAft>
                <a:spcPts val="0"/>
              </a:spcAft>
              <a:defRPr sz="4400" b="1">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528994" y="3737004"/>
            <a:ext cx="5096289" cy="410800"/>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
        <p:nvSpPr>
          <p:cNvPr id="2" name="Rectangle 1">
            <a:extLst>
              <a:ext uri="{FF2B5EF4-FFF2-40B4-BE49-F238E27FC236}">
                <a16:creationId xmlns:a16="http://schemas.microsoft.com/office/drawing/2014/main" id="{5AFCCD30-A182-C14B-89B0-90EE95174CAB}"/>
              </a:ext>
            </a:extLst>
          </p:cNvPr>
          <p:cNvSpPr/>
          <p:nvPr userDrawn="1"/>
        </p:nvSpPr>
        <p:spPr>
          <a:xfrm>
            <a:off x="0" y="4775200"/>
            <a:ext cx="9144000" cy="3683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spTree>
    <p:extLst>
      <p:ext uri="{BB962C8B-B14F-4D97-AF65-F5344CB8AC3E}">
        <p14:creationId xmlns:p14="http://schemas.microsoft.com/office/powerpoint/2010/main" val="368430106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TT_content_page_white">
    <p:bg bwMode="ltGray">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976" y="120752"/>
            <a:ext cx="7226378" cy="625335"/>
          </a:xfrm>
          <a:prstGeom prst="rect">
            <a:avLst/>
          </a:prstGeom>
        </p:spPr>
        <p:txBody>
          <a:bodyPr anchor="ctr"/>
          <a:lstStyle>
            <a:lvl1pPr>
              <a:defRPr sz="2400" b="1">
                <a:solidFill>
                  <a:schemeClr val="accent2"/>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1031878"/>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539879"/>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1031878"/>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1910907" y="1539879"/>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1031878"/>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3518250" y="1539879"/>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5116767" y="1031878"/>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5116767" y="1539879"/>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6711757" y="1031878"/>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6711757" y="1539879"/>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300038" y="2921003"/>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300038" y="3429004"/>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1910907" y="2921003"/>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1910907" y="3429004"/>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921003"/>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518250" y="3429004"/>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5116767" y="2921003"/>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116767" y="3429004"/>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0"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6711757" y="2921003"/>
            <a:ext cx="1516072" cy="365125"/>
          </a:xfrm>
          <a:prstGeom prst="rect">
            <a:avLst/>
          </a:prstGeom>
        </p:spPr>
        <p:txBody>
          <a:bodyPr vert="horz"/>
          <a:lstStyle>
            <a:lvl1pPr marL="0" indent="0">
              <a:buNone/>
              <a:defRPr b="1">
                <a:solidFill>
                  <a:schemeClr val="accent2"/>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6711757" y="3429004"/>
            <a:ext cx="1516072" cy="1174750"/>
          </a:xfrm>
          <a:prstGeom prst="rect">
            <a:avLst/>
          </a:prstGeom>
        </p:spPr>
        <p:txBody>
          <a:bodyPr vert="horz"/>
          <a:lstStyle>
            <a:lvl1pPr marL="0" indent="0">
              <a:lnSpc>
                <a:spcPct val="90000"/>
              </a:lnSpc>
              <a:buFont typeface="Arial"/>
              <a:buNone/>
              <a:defRPr sz="1200" b="1">
                <a:solidFill>
                  <a:schemeClr val="accent2"/>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pic>
        <p:nvPicPr>
          <p:cNvPr id="23" name="Picture 22">
            <a:extLst>
              <a:ext uri="{FF2B5EF4-FFF2-40B4-BE49-F238E27FC236}">
                <a16:creationId xmlns:a16="http://schemas.microsoft.com/office/drawing/2014/main" id="{37B729C0-E7FD-734B-968A-D6B00E485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Tree>
    <p:extLst>
      <p:ext uri="{BB962C8B-B14F-4D97-AF65-F5344CB8AC3E}">
        <p14:creationId xmlns:p14="http://schemas.microsoft.com/office/powerpoint/2010/main" val="118753426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NTT_contents_page_blue">
    <p:bg bwMode="ltGray">
      <p:bgPr>
        <a:solidFill>
          <a:schemeClr val="accent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976" y="120752"/>
            <a:ext cx="7422860" cy="625335"/>
          </a:xfrm>
          <a:prstGeom prst="rect">
            <a:avLst/>
          </a:prstGeom>
        </p:spPr>
        <p:txBody>
          <a:bodyPr anchor="ctr"/>
          <a:lstStyle>
            <a:lvl1pPr>
              <a:defRPr sz="2400" b="1">
                <a:solidFill>
                  <a:srgbClr val="FFFFFF"/>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191090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3518250"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511676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511676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671175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671175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300038"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300038"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191090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191090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518250"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511676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11676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0"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671175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671175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pic>
        <p:nvPicPr>
          <p:cNvPr id="24" name="Picture 23">
            <a:extLst>
              <a:ext uri="{FF2B5EF4-FFF2-40B4-BE49-F238E27FC236}">
                <a16:creationId xmlns:a16="http://schemas.microsoft.com/office/drawing/2014/main" id="{BC1456C7-EA29-1349-BF59-3A88514782B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7852911" y="253212"/>
            <a:ext cx="998852" cy="357755"/>
          </a:xfrm>
          <a:prstGeom prst="rect">
            <a:avLst/>
          </a:prstGeom>
        </p:spPr>
      </p:pic>
    </p:spTree>
    <p:extLst>
      <p:ext uri="{BB962C8B-B14F-4D97-AF65-F5344CB8AC3E}">
        <p14:creationId xmlns:p14="http://schemas.microsoft.com/office/powerpoint/2010/main" val="3061682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NTT_content_page">
    <p:bg bwMode="lt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85481-1F38-7744-AE2E-14E71BBC7165}"/>
              </a:ext>
            </a:extLst>
          </p:cNvPr>
          <p:cNvSpPr/>
          <p:nvPr userDrawn="1"/>
        </p:nvSpPr>
        <p:spPr>
          <a:xfrm>
            <a:off x="4412974" y="0"/>
            <a:ext cx="4731026" cy="51435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solidFill>
                <a:schemeClr val="tx1"/>
              </a:solidFill>
            </a:endParaRPr>
          </a:p>
        </p:txBody>
      </p:sp>
      <p:sp>
        <p:nvSpPr>
          <p:cNvPr id="4" name="Rectangle 3">
            <a:extLst>
              <a:ext uri="{FF2B5EF4-FFF2-40B4-BE49-F238E27FC236}">
                <a16:creationId xmlns:a16="http://schemas.microsoft.com/office/drawing/2014/main" id="{F047273F-8383-0B40-A84D-A6E3D5DAB531}"/>
              </a:ext>
            </a:extLst>
          </p:cNvPr>
          <p:cNvSpPr/>
          <p:nvPr userDrawn="1"/>
        </p:nvSpPr>
        <p:spPr>
          <a:xfrm>
            <a:off x="867905" y="967675"/>
            <a:ext cx="2867187" cy="3208149"/>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6">
            <a:extLst>
              <a:ext uri="{FF2B5EF4-FFF2-40B4-BE49-F238E27FC236}">
                <a16:creationId xmlns:a16="http://schemas.microsoft.com/office/drawing/2014/main" id="{7172A34A-A47D-0B40-835D-28831DC7725C}"/>
              </a:ext>
            </a:extLst>
          </p:cNvPr>
          <p:cNvSpPr>
            <a:spLocks noGrp="1"/>
          </p:cNvSpPr>
          <p:nvPr>
            <p:ph type="body" sz="quarter" idx="15"/>
          </p:nvPr>
        </p:nvSpPr>
        <p:spPr>
          <a:xfrm>
            <a:off x="972760" y="2442116"/>
            <a:ext cx="2657475" cy="1078424"/>
          </a:xfrm>
          <a:prstGeom prst="rect">
            <a:avLst/>
          </a:prstGeom>
        </p:spPr>
        <p:txBody>
          <a:bodyPr/>
          <a:lstStyle>
            <a:lvl1pPr marL="0" indent="0" algn="ctr">
              <a:buNone/>
              <a:defRPr sz="1000">
                <a:solidFill>
                  <a:schemeClr val="bg1"/>
                </a:solidFill>
              </a:defRPr>
            </a:lvl1pPr>
            <a:lvl2pPr marL="342900" indent="0" algn="ctr">
              <a:buNone/>
              <a:defRPr sz="1000"/>
            </a:lvl2pPr>
            <a:lvl3pPr marL="685800" indent="0" algn="ctr">
              <a:buNone/>
              <a:defRPr sz="1000"/>
            </a:lvl3pPr>
            <a:lvl4pPr marL="1028700" indent="0" algn="ctr">
              <a:buNone/>
              <a:defRPr sz="1000"/>
            </a:lvl4pPr>
            <a:lvl5pPr marL="1371600" indent="0" algn="ctr">
              <a:buNone/>
              <a:defRPr sz="1000"/>
            </a:lvl5pPr>
          </a:lstStyle>
          <a:p>
            <a:pPr lvl="0"/>
            <a:r>
              <a:rPr lang="en-US"/>
              <a:t>Edit Master text styles</a:t>
            </a:r>
          </a:p>
        </p:txBody>
      </p:sp>
      <p:sp>
        <p:nvSpPr>
          <p:cNvPr id="12" name="Text Placeholder 11">
            <a:extLst>
              <a:ext uri="{FF2B5EF4-FFF2-40B4-BE49-F238E27FC236}">
                <a16:creationId xmlns:a16="http://schemas.microsoft.com/office/drawing/2014/main" id="{7301CF58-65C8-5A44-9BBC-7F4C9512C244}"/>
              </a:ext>
            </a:extLst>
          </p:cNvPr>
          <p:cNvSpPr>
            <a:spLocks noGrp="1"/>
          </p:cNvSpPr>
          <p:nvPr>
            <p:ph type="body" sz="quarter" idx="16" hasCustomPrompt="1"/>
          </p:nvPr>
        </p:nvSpPr>
        <p:spPr>
          <a:xfrm>
            <a:off x="4782008" y="599968"/>
            <a:ext cx="4067524" cy="212725"/>
          </a:xfrm>
          <a:prstGeom prst="rect">
            <a:avLst/>
          </a:prstGeom>
        </p:spPr>
        <p:txBody>
          <a:bodyPr/>
          <a:lstStyle>
            <a:lvl1pPr marL="0" indent="0">
              <a:buNone/>
              <a:defRPr sz="1000">
                <a:solidFill>
                  <a:schemeClr val="tx1"/>
                </a:solidFill>
              </a:defRPr>
            </a:lvl1pPr>
          </a:lstStyle>
          <a:p>
            <a:pPr lvl="0"/>
            <a:r>
              <a:rPr lang="en-US" dirty="0"/>
              <a:t>Insert time</a:t>
            </a:r>
            <a:endParaRPr lang="en-GB" dirty="0"/>
          </a:p>
        </p:txBody>
      </p:sp>
      <p:sp>
        <p:nvSpPr>
          <p:cNvPr id="14" name="Text Placeholder 11">
            <a:extLst>
              <a:ext uri="{FF2B5EF4-FFF2-40B4-BE49-F238E27FC236}">
                <a16:creationId xmlns:a16="http://schemas.microsoft.com/office/drawing/2014/main" id="{593C8A1F-BBC4-D142-8D11-C3D83D5A59E7}"/>
              </a:ext>
            </a:extLst>
          </p:cNvPr>
          <p:cNvSpPr>
            <a:spLocks noGrp="1"/>
          </p:cNvSpPr>
          <p:nvPr>
            <p:ph type="body" sz="quarter" idx="17" hasCustomPrompt="1"/>
          </p:nvPr>
        </p:nvSpPr>
        <p:spPr>
          <a:xfrm>
            <a:off x="4782008" y="847940"/>
            <a:ext cx="4067524" cy="212725"/>
          </a:xfrm>
          <a:prstGeom prst="rect">
            <a:avLst/>
          </a:prstGeom>
        </p:spPr>
        <p:txBody>
          <a:bodyPr/>
          <a:lstStyle>
            <a:lvl1pPr marL="0" indent="0">
              <a:buNone/>
              <a:defRPr sz="1200" b="1">
                <a:solidFill>
                  <a:schemeClr val="accent3"/>
                </a:solidFill>
              </a:defRPr>
            </a:lvl1pPr>
          </a:lstStyle>
          <a:p>
            <a:pPr lvl="0"/>
            <a:r>
              <a:rPr lang="en-US" dirty="0"/>
              <a:t>Insert Heading</a:t>
            </a:r>
            <a:endParaRPr lang="en-GB" dirty="0"/>
          </a:p>
        </p:txBody>
      </p:sp>
      <p:sp>
        <p:nvSpPr>
          <p:cNvPr id="15" name="Text Placeholder 11">
            <a:extLst>
              <a:ext uri="{FF2B5EF4-FFF2-40B4-BE49-F238E27FC236}">
                <a16:creationId xmlns:a16="http://schemas.microsoft.com/office/drawing/2014/main" id="{B2E1BFFD-5E6B-184E-9C96-C96EA10F3A87}"/>
              </a:ext>
            </a:extLst>
          </p:cNvPr>
          <p:cNvSpPr>
            <a:spLocks noGrp="1"/>
          </p:cNvSpPr>
          <p:nvPr>
            <p:ph type="body" sz="quarter" idx="18" hasCustomPrompt="1"/>
          </p:nvPr>
        </p:nvSpPr>
        <p:spPr>
          <a:xfrm>
            <a:off x="4782008" y="1080415"/>
            <a:ext cx="4067524" cy="399673"/>
          </a:xfrm>
          <a:prstGeom prst="rect">
            <a:avLst/>
          </a:prstGeom>
        </p:spPr>
        <p:txBody>
          <a:bodyPr/>
          <a:lstStyle>
            <a:lvl1pPr marL="0" indent="0">
              <a:buNone/>
              <a:defRPr sz="1000">
                <a:solidFill>
                  <a:schemeClr val="tx1"/>
                </a:solidFill>
              </a:defRPr>
            </a:lvl1pPr>
          </a:lstStyle>
          <a:p>
            <a:pPr lvl="0"/>
            <a:r>
              <a:rPr lang="en-US" dirty="0"/>
              <a:t>Insert text</a:t>
            </a:r>
            <a:endParaRPr lang="en-GB" dirty="0"/>
          </a:p>
        </p:txBody>
      </p:sp>
      <p:sp>
        <p:nvSpPr>
          <p:cNvPr id="22" name="Text Placeholder 11">
            <a:extLst>
              <a:ext uri="{FF2B5EF4-FFF2-40B4-BE49-F238E27FC236}">
                <a16:creationId xmlns:a16="http://schemas.microsoft.com/office/drawing/2014/main" id="{252F90EC-C0F9-F040-B680-A6A9A3CB16FF}"/>
              </a:ext>
            </a:extLst>
          </p:cNvPr>
          <p:cNvSpPr>
            <a:spLocks noGrp="1"/>
          </p:cNvSpPr>
          <p:nvPr>
            <p:ph type="body" sz="quarter" idx="19" hasCustomPrompt="1"/>
          </p:nvPr>
        </p:nvSpPr>
        <p:spPr>
          <a:xfrm>
            <a:off x="4782008" y="1622856"/>
            <a:ext cx="4067524" cy="212725"/>
          </a:xfrm>
          <a:prstGeom prst="rect">
            <a:avLst/>
          </a:prstGeom>
        </p:spPr>
        <p:txBody>
          <a:bodyPr/>
          <a:lstStyle>
            <a:lvl1pPr marL="0" indent="0">
              <a:buNone/>
              <a:defRPr sz="1000">
                <a:solidFill>
                  <a:schemeClr val="tx1"/>
                </a:solidFill>
              </a:defRPr>
            </a:lvl1pPr>
          </a:lstStyle>
          <a:p>
            <a:pPr lvl="0"/>
            <a:r>
              <a:rPr lang="en-US" dirty="0"/>
              <a:t>Insert time</a:t>
            </a:r>
            <a:endParaRPr lang="en-GB" dirty="0"/>
          </a:p>
        </p:txBody>
      </p:sp>
      <p:sp>
        <p:nvSpPr>
          <p:cNvPr id="23" name="Text Placeholder 11">
            <a:extLst>
              <a:ext uri="{FF2B5EF4-FFF2-40B4-BE49-F238E27FC236}">
                <a16:creationId xmlns:a16="http://schemas.microsoft.com/office/drawing/2014/main" id="{8B064F4E-61E6-8D43-884D-B02F8BF1243B}"/>
              </a:ext>
            </a:extLst>
          </p:cNvPr>
          <p:cNvSpPr>
            <a:spLocks noGrp="1"/>
          </p:cNvSpPr>
          <p:nvPr>
            <p:ph type="body" sz="quarter" idx="20" hasCustomPrompt="1"/>
          </p:nvPr>
        </p:nvSpPr>
        <p:spPr>
          <a:xfrm>
            <a:off x="4782008" y="1870828"/>
            <a:ext cx="4067524" cy="212725"/>
          </a:xfrm>
          <a:prstGeom prst="rect">
            <a:avLst/>
          </a:prstGeom>
        </p:spPr>
        <p:txBody>
          <a:bodyPr/>
          <a:lstStyle>
            <a:lvl1pPr marL="0" indent="0">
              <a:buNone/>
              <a:defRPr sz="1200" b="1">
                <a:solidFill>
                  <a:schemeClr val="accent3"/>
                </a:solidFill>
              </a:defRPr>
            </a:lvl1pPr>
          </a:lstStyle>
          <a:p>
            <a:pPr lvl="0"/>
            <a:r>
              <a:rPr lang="en-US" dirty="0"/>
              <a:t>Insert Heading</a:t>
            </a:r>
            <a:endParaRPr lang="en-GB" dirty="0"/>
          </a:p>
        </p:txBody>
      </p:sp>
      <p:sp>
        <p:nvSpPr>
          <p:cNvPr id="24" name="Text Placeholder 11">
            <a:extLst>
              <a:ext uri="{FF2B5EF4-FFF2-40B4-BE49-F238E27FC236}">
                <a16:creationId xmlns:a16="http://schemas.microsoft.com/office/drawing/2014/main" id="{03EE597B-F187-9343-9BDB-C8BFA2AFFFD0}"/>
              </a:ext>
            </a:extLst>
          </p:cNvPr>
          <p:cNvSpPr>
            <a:spLocks noGrp="1"/>
          </p:cNvSpPr>
          <p:nvPr>
            <p:ph type="body" sz="quarter" idx="21" hasCustomPrompt="1"/>
          </p:nvPr>
        </p:nvSpPr>
        <p:spPr>
          <a:xfrm>
            <a:off x="4782008" y="2103303"/>
            <a:ext cx="4067524" cy="399673"/>
          </a:xfrm>
          <a:prstGeom prst="rect">
            <a:avLst/>
          </a:prstGeom>
        </p:spPr>
        <p:txBody>
          <a:bodyPr/>
          <a:lstStyle>
            <a:lvl1pPr marL="0" indent="0">
              <a:buNone/>
              <a:defRPr sz="1000">
                <a:solidFill>
                  <a:schemeClr val="tx1"/>
                </a:solidFill>
              </a:defRPr>
            </a:lvl1pPr>
          </a:lstStyle>
          <a:p>
            <a:pPr lvl="0"/>
            <a:r>
              <a:rPr lang="en-US" dirty="0"/>
              <a:t>Insert text</a:t>
            </a:r>
            <a:endParaRPr lang="en-GB" dirty="0"/>
          </a:p>
        </p:txBody>
      </p:sp>
      <p:sp>
        <p:nvSpPr>
          <p:cNvPr id="26" name="Text Placeholder 11">
            <a:extLst>
              <a:ext uri="{FF2B5EF4-FFF2-40B4-BE49-F238E27FC236}">
                <a16:creationId xmlns:a16="http://schemas.microsoft.com/office/drawing/2014/main" id="{586E91DD-916B-F645-80BE-74FE13A1A309}"/>
              </a:ext>
            </a:extLst>
          </p:cNvPr>
          <p:cNvSpPr>
            <a:spLocks noGrp="1"/>
          </p:cNvSpPr>
          <p:nvPr>
            <p:ph type="body" sz="quarter" idx="22" hasCustomPrompt="1"/>
          </p:nvPr>
        </p:nvSpPr>
        <p:spPr>
          <a:xfrm>
            <a:off x="4782008" y="2655915"/>
            <a:ext cx="4067524" cy="212725"/>
          </a:xfrm>
          <a:prstGeom prst="rect">
            <a:avLst/>
          </a:prstGeom>
        </p:spPr>
        <p:txBody>
          <a:bodyPr/>
          <a:lstStyle>
            <a:lvl1pPr marL="0" indent="0">
              <a:buNone/>
              <a:defRPr sz="1000">
                <a:solidFill>
                  <a:schemeClr val="tx1"/>
                </a:solidFill>
              </a:defRPr>
            </a:lvl1pPr>
          </a:lstStyle>
          <a:p>
            <a:pPr lvl="0"/>
            <a:r>
              <a:rPr lang="en-US" dirty="0"/>
              <a:t>Insert time</a:t>
            </a:r>
            <a:endParaRPr lang="en-GB" dirty="0"/>
          </a:p>
        </p:txBody>
      </p:sp>
      <p:sp>
        <p:nvSpPr>
          <p:cNvPr id="27" name="Text Placeholder 11">
            <a:extLst>
              <a:ext uri="{FF2B5EF4-FFF2-40B4-BE49-F238E27FC236}">
                <a16:creationId xmlns:a16="http://schemas.microsoft.com/office/drawing/2014/main" id="{D33AE9B1-FC4C-B64A-A627-4C5DEB4D3642}"/>
              </a:ext>
            </a:extLst>
          </p:cNvPr>
          <p:cNvSpPr>
            <a:spLocks noGrp="1"/>
          </p:cNvSpPr>
          <p:nvPr>
            <p:ph type="body" sz="quarter" idx="23" hasCustomPrompt="1"/>
          </p:nvPr>
        </p:nvSpPr>
        <p:spPr>
          <a:xfrm>
            <a:off x="4782008" y="2903887"/>
            <a:ext cx="4067524" cy="212725"/>
          </a:xfrm>
          <a:prstGeom prst="rect">
            <a:avLst/>
          </a:prstGeom>
        </p:spPr>
        <p:txBody>
          <a:bodyPr/>
          <a:lstStyle>
            <a:lvl1pPr marL="0" indent="0">
              <a:buNone/>
              <a:defRPr sz="1200" b="1">
                <a:solidFill>
                  <a:schemeClr val="accent3"/>
                </a:solidFill>
              </a:defRPr>
            </a:lvl1pPr>
          </a:lstStyle>
          <a:p>
            <a:pPr lvl="0"/>
            <a:r>
              <a:rPr lang="en-US" dirty="0"/>
              <a:t>Insert Heading</a:t>
            </a:r>
            <a:endParaRPr lang="en-GB" dirty="0"/>
          </a:p>
        </p:txBody>
      </p:sp>
      <p:sp>
        <p:nvSpPr>
          <p:cNvPr id="28" name="Text Placeholder 11">
            <a:extLst>
              <a:ext uri="{FF2B5EF4-FFF2-40B4-BE49-F238E27FC236}">
                <a16:creationId xmlns:a16="http://schemas.microsoft.com/office/drawing/2014/main" id="{D7BDC373-757A-224C-BDE1-7C04B2534237}"/>
              </a:ext>
            </a:extLst>
          </p:cNvPr>
          <p:cNvSpPr>
            <a:spLocks noGrp="1"/>
          </p:cNvSpPr>
          <p:nvPr>
            <p:ph type="body" sz="quarter" idx="24" hasCustomPrompt="1"/>
          </p:nvPr>
        </p:nvSpPr>
        <p:spPr>
          <a:xfrm>
            <a:off x="4782008" y="3136362"/>
            <a:ext cx="4067524" cy="399673"/>
          </a:xfrm>
          <a:prstGeom prst="rect">
            <a:avLst/>
          </a:prstGeom>
        </p:spPr>
        <p:txBody>
          <a:bodyPr/>
          <a:lstStyle>
            <a:lvl1pPr marL="0" indent="0">
              <a:buNone/>
              <a:defRPr sz="1000">
                <a:solidFill>
                  <a:schemeClr val="tx1"/>
                </a:solidFill>
              </a:defRPr>
            </a:lvl1pPr>
          </a:lstStyle>
          <a:p>
            <a:pPr lvl="0"/>
            <a:r>
              <a:rPr lang="en-US" dirty="0"/>
              <a:t>Insert text</a:t>
            </a:r>
            <a:endParaRPr lang="en-GB" dirty="0"/>
          </a:p>
        </p:txBody>
      </p:sp>
      <p:sp>
        <p:nvSpPr>
          <p:cNvPr id="29" name="Text Placeholder 11">
            <a:extLst>
              <a:ext uri="{FF2B5EF4-FFF2-40B4-BE49-F238E27FC236}">
                <a16:creationId xmlns:a16="http://schemas.microsoft.com/office/drawing/2014/main" id="{D237CA36-D07E-5643-B2B1-CCB818CA6974}"/>
              </a:ext>
            </a:extLst>
          </p:cNvPr>
          <p:cNvSpPr>
            <a:spLocks noGrp="1"/>
          </p:cNvSpPr>
          <p:nvPr>
            <p:ph type="body" sz="quarter" idx="25" hasCustomPrompt="1"/>
          </p:nvPr>
        </p:nvSpPr>
        <p:spPr>
          <a:xfrm>
            <a:off x="4782008" y="3690481"/>
            <a:ext cx="4067524" cy="212725"/>
          </a:xfrm>
          <a:prstGeom prst="rect">
            <a:avLst/>
          </a:prstGeom>
        </p:spPr>
        <p:txBody>
          <a:bodyPr/>
          <a:lstStyle>
            <a:lvl1pPr marL="0" indent="0">
              <a:buNone/>
              <a:defRPr sz="1000">
                <a:solidFill>
                  <a:schemeClr val="tx1"/>
                </a:solidFill>
              </a:defRPr>
            </a:lvl1pPr>
          </a:lstStyle>
          <a:p>
            <a:pPr lvl="0"/>
            <a:r>
              <a:rPr lang="en-US" dirty="0"/>
              <a:t>Insert time</a:t>
            </a:r>
            <a:endParaRPr lang="en-GB" dirty="0"/>
          </a:p>
        </p:txBody>
      </p:sp>
      <p:sp>
        <p:nvSpPr>
          <p:cNvPr id="30" name="Text Placeholder 11">
            <a:extLst>
              <a:ext uri="{FF2B5EF4-FFF2-40B4-BE49-F238E27FC236}">
                <a16:creationId xmlns:a16="http://schemas.microsoft.com/office/drawing/2014/main" id="{C423DBFD-C745-4648-850A-74997E87CFF1}"/>
              </a:ext>
            </a:extLst>
          </p:cNvPr>
          <p:cNvSpPr>
            <a:spLocks noGrp="1"/>
          </p:cNvSpPr>
          <p:nvPr>
            <p:ph type="body" sz="quarter" idx="26" hasCustomPrompt="1"/>
          </p:nvPr>
        </p:nvSpPr>
        <p:spPr>
          <a:xfrm>
            <a:off x="4782008" y="3938453"/>
            <a:ext cx="4067524" cy="212725"/>
          </a:xfrm>
          <a:prstGeom prst="rect">
            <a:avLst/>
          </a:prstGeom>
        </p:spPr>
        <p:txBody>
          <a:bodyPr/>
          <a:lstStyle>
            <a:lvl1pPr marL="0" indent="0">
              <a:buNone/>
              <a:defRPr sz="1200" b="1">
                <a:solidFill>
                  <a:schemeClr val="accent3"/>
                </a:solidFill>
              </a:defRPr>
            </a:lvl1pPr>
          </a:lstStyle>
          <a:p>
            <a:pPr lvl="0"/>
            <a:r>
              <a:rPr lang="en-US" dirty="0"/>
              <a:t>Insert Heading</a:t>
            </a:r>
            <a:endParaRPr lang="en-GB" dirty="0"/>
          </a:p>
        </p:txBody>
      </p:sp>
      <p:sp>
        <p:nvSpPr>
          <p:cNvPr id="31" name="Text Placeholder 11">
            <a:extLst>
              <a:ext uri="{FF2B5EF4-FFF2-40B4-BE49-F238E27FC236}">
                <a16:creationId xmlns:a16="http://schemas.microsoft.com/office/drawing/2014/main" id="{060C62B5-4383-B249-A74D-872EBA69941E}"/>
              </a:ext>
            </a:extLst>
          </p:cNvPr>
          <p:cNvSpPr>
            <a:spLocks noGrp="1"/>
          </p:cNvSpPr>
          <p:nvPr>
            <p:ph type="body" sz="quarter" idx="27" hasCustomPrompt="1"/>
          </p:nvPr>
        </p:nvSpPr>
        <p:spPr>
          <a:xfrm>
            <a:off x="4782008" y="4170928"/>
            <a:ext cx="4067524" cy="399673"/>
          </a:xfrm>
          <a:prstGeom prst="rect">
            <a:avLst/>
          </a:prstGeom>
        </p:spPr>
        <p:txBody>
          <a:bodyPr/>
          <a:lstStyle>
            <a:lvl1pPr marL="0" indent="0">
              <a:buNone/>
              <a:defRPr sz="1000">
                <a:solidFill>
                  <a:schemeClr val="tx1"/>
                </a:solidFill>
              </a:defRPr>
            </a:lvl1pPr>
          </a:lstStyle>
          <a:p>
            <a:pPr lvl="0"/>
            <a:r>
              <a:rPr lang="en-US" dirty="0"/>
              <a:t>Insert text</a:t>
            </a:r>
            <a:endParaRPr lang="en-GB" dirty="0"/>
          </a:p>
        </p:txBody>
      </p:sp>
      <p:sp>
        <p:nvSpPr>
          <p:cNvPr id="32" name="Title 4">
            <a:extLst>
              <a:ext uri="{FF2B5EF4-FFF2-40B4-BE49-F238E27FC236}">
                <a16:creationId xmlns:a16="http://schemas.microsoft.com/office/drawing/2014/main" id="{738D054A-338D-8647-BDC8-3D1F6F5A5227}"/>
              </a:ext>
            </a:extLst>
          </p:cNvPr>
          <p:cNvSpPr>
            <a:spLocks noGrp="1"/>
          </p:cNvSpPr>
          <p:nvPr>
            <p:ph type="title" hasCustomPrompt="1"/>
          </p:nvPr>
        </p:nvSpPr>
        <p:spPr>
          <a:xfrm>
            <a:off x="972760" y="1617819"/>
            <a:ext cx="2657475" cy="718741"/>
          </a:xfrm>
          <a:prstGeom prst="rect">
            <a:avLst/>
          </a:prstGeom>
        </p:spPr>
        <p:txBody>
          <a:bodyPr anchor="ctr"/>
          <a:lstStyle>
            <a:lvl1pPr algn="ctr">
              <a:lnSpc>
                <a:spcPct val="100000"/>
              </a:lnSpc>
              <a:spcBef>
                <a:spcPts val="0"/>
              </a:spcBef>
              <a:spcAft>
                <a:spcPts val="0"/>
              </a:spcAft>
              <a:defRPr sz="2400" b="1">
                <a:solidFill>
                  <a:schemeClr val="bg1"/>
                </a:solidFill>
              </a:defRPr>
            </a:lvl1pPr>
          </a:lstStyle>
          <a:p>
            <a:r>
              <a:rPr lang="en-US" dirty="0"/>
              <a:t>Today’s</a:t>
            </a:r>
            <a:br>
              <a:rPr lang="en-US" dirty="0"/>
            </a:br>
            <a:r>
              <a:rPr lang="en-US" dirty="0"/>
              <a:t>agenda</a:t>
            </a:r>
            <a:endParaRPr lang="en-GB" dirty="0"/>
          </a:p>
        </p:txBody>
      </p:sp>
    </p:spTree>
    <p:extLst>
      <p:ext uri="{BB962C8B-B14F-4D97-AF65-F5344CB8AC3E}">
        <p14:creationId xmlns:p14="http://schemas.microsoft.com/office/powerpoint/2010/main" val="107683734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TT_divider_page">
    <p:spTree>
      <p:nvGrpSpPr>
        <p:cNvPr id="1" name=""/>
        <p:cNvGrpSpPr/>
        <p:nvPr/>
      </p:nvGrpSpPr>
      <p:grpSpPr>
        <a:xfrm>
          <a:off x="0" y="0"/>
          <a:ext cx="0" cy="0"/>
          <a:chOff x="0" y="0"/>
          <a:chExt cx="0" cy="0"/>
        </a:xfrm>
      </p:grpSpPr>
      <p:sp>
        <p:nvSpPr>
          <p:cNvPr id="10" name="Picture Placeholder 3"/>
          <p:cNvSpPr>
            <a:spLocks noGrp="1"/>
          </p:cNvSpPr>
          <p:nvPr userDrawn="1">
            <p:ph type="pic" sz="quarter" idx="14"/>
          </p:nvPr>
        </p:nvSpPr>
        <p:spPr>
          <a:xfrm>
            <a:off x="0" y="3693"/>
            <a:ext cx="9144000" cy="4771508"/>
          </a:xfrm>
          <a:prstGeom prst="rect">
            <a:avLst/>
          </a:prstGeom>
        </p:spPr>
        <p:txBody>
          <a:bodyPr/>
          <a:lstStyle>
            <a:lvl1pPr>
              <a:defRPr>
                <a:solidFill>
                  <a:schemeClr val="accent1"/>
                </a:solidFill>
                <a:latin typeface="Arial"/>
              </a:defRPr>
            </a:lvl1pPr>
          </a:lstStyle>
          <a:p>
            <a:r>
              <a:rPr lang="en-US"/>
              <a:t>Click icon to add picture</a:t>
            </a:r>
            <a:endParaRPr lang="en-US" dirty="0"/>
          </a:p>
        </p:txBody>
      </p:sp>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293699" y="2051131"/>
            <a:ext cx="8556603" cy="473831"/>
          </a:xfrm>
          <a:prstGeom prst="rect">
            <a:avLst/>
          </a:prstGeom>
        </p:spPr>
        <p:txBody>
          <a:bodyPr anchor="ctr"/>
          <a:lstStyle>
            <a:lvl1pPr algn="ctr">
              <a:defRPr sz="2400" b="1">
                <a:solidFill>
                  <a:schemeClr val="tx1"/>
                </a:solidFill>
              </a:defRPr>
            </a:lvl1pPr>
          </a:lstStyle>
          <a:p>
            <a:r>
              <a:rPr lang="en-US"/>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293699" y="2559140"/>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
        <p:nvSpPr>
          <p:cNvPr id="5" name="Rectangle 4">
            <a:extLst>
              <a:ext uri="{FF2B5EF4-FFF2-40B4-BE49-F238E27FC236}">
                <a16:creationId xmlns:a16="http://schemas.microsoft.com/office/drawing/2014/main" id="{DBB9AF9C-B2E6-1240-91F3-67F7FFEE08DD}"/>
              </a:ext>
            </a:extLst>
          </p:cNvPr>
          <p:cNvSpPr/>
          <p:nvPr userDrawn="1"/>
        </p:nvSpPr>
        <p:spPr>
          <a:xfrm>
            <a:off x="0" y="4775200"/>
            <a:ext cx="9144000" cy="3683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spTree>
    <p:extLst>
      <p:ext uri="{BB962C8B-B14F-4D97-AF65-F5344CB8AC3E}">
        <p14:creationId xmlns:p14="http://schemas.microsoft.com/office/powerpoint/2010/main" val="3972139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TT_divider_page_blue">
    <p:bg>
      <p:bgPr>
        <a:solidFill>
          <a:schemeClr val="accent2"/>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293699" y="2051131"/>
            <a:ext cx="8556603" cy="473831"/>
          </a:xfrm>
          <a:prstGeom prst="rect">
            <a:avLst/>
          </a:prstGeom>
        </p:spPr>
        <p:txBody>
          <a:bodyPr anchor="ctr"/>
          <a:lstStyle>
            <a:lvl1pPr algn="ctr">
              <a:defRPr sz="2400" b="1">
                <a:solidFill>
                  <a:schemeClr val="bg1"/>
                </a:solidFill>
              </a:defRPr>
            </a:lvl1pPr>
          </a:lstStyle>
          <a:p>
            <a:r>
              <a:rPr lang="en-US"/>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293699" y="2559140"/>
            <a:ext cx="8556603" cy="397541"/>
          </a:xfrm>
          <a:prstGeom prst="rect">
            <a:avLst/>
          </a:prstGeom>
        </p:spPr>
        <p:txBody>
          <a:bodyPr anchor="ctr"/>
          <a:lstStyle>
            <a:lvl1pPr marL="0" indent="0" algn="ctr">
              <a:buNone/>
              <a:defRPr sz="1800" b="1">
                <a:solidFill>
                  <a:schemeClr val="bg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704063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ver_slide_image_background">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48DB9C-DCF7-0D4F-BD88-98E3E02490F0}"/>
              </a:ext>
            </a:extLst>
          </p:cNvPr>
          <p:cNvSpPr>
            <a:spLocks noGrp="1"/>
          </p:cNvSpPr>
          <p:nvPr>
            <p:ph type="pic" sz="quarter" idx="11"/>
          </p:nvPr>
        </p:nvSpPr>
        <p:spPr>
          <a:xfrm>
            <a:off x="0" y="976614"/>
            <a:ext cx="9144000" cy="4166885"/>
          </a:xfrm>
          <a:prstGeom prst="rect">
            <a:avLst/>
          </a:prstGeom>
          <a:solidFill>
            <a:schemeClr val="tx2"/>
          </a:solidFill>
        </p:spPr>
        <p:txBody>
          <a:bodyPr/>
          <a:lstStyle>
            <a:lvl1pPr algn="ctr">
              <a:defRPr>
                <a:solidFill>
                  <a:schemeClr val="bg1"/>
                </a:solidFill>
              </a:defRPr>
            </a:lvl1pPr>
          </a:lstStyle>
          <a:p>
            <a:r>
              <a:rPr lang="en-US"/>
              <a:t>Click icon to add picture</a:t>
            </a:r>
            <a:endParaRPr lang="en-GB" dirty="0"/>
          </a:p>
        </p:txBody>
      </p:sp>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528994" y="2043110"/>
            <a:ext cx="5096289" cy="1554753"/>
          </a:xfrm>
          <a:prstGeom prst="rect">
            <a:avLst/>
          </a:prstGeom>
        </p:spPr>
        <p:txBody>
          <a:bodyPr anchor="ctr"/>
          <a:lstStyle>
            <a:lvl1pPr algn="l">
              <a:lnSpc>
                <a:spcPct val="80000"/>
              </a:lnSpc>
              <a:spcBef>
                <a:spcPts val="0"/>
              </a:spcBef>
              <a:spcAft>
                <a:spcPts val="0"/>
              </a:spcAft>
              <a:defRPr sz="4400" b="1">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528994" y="3666203"/>
            <a:ext cx="5096289" cy="410800"/>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
        <p:nvSpPr>
          <p:cNvPr id="5" name="Rectangle 4">
            <a:extLst>
              <a:ext uri="{FF2B5EF4-FFF2-40B4-BE49-F238E27FC236}">
                <a16:creationId xmlns:a16="http://schemas.microsoft.com/office/drawing/2014/main" id="{AEC331B1-A2E3-4449-A203-C1004B13CA10}"/>
              </a:ext>
            </a:extLst>
          </p:cNvPr>
          <p:cNvSpPr/>
          <p:nvPr userDrawn="1"/>
        </p:nvSpPr>
        <p:spPr>
          <a:xfrm>
            <a:off x="-1" y="0"/>
            <a:ext cx="9144001" cy="976615"/>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pic>
        <p:nvPicPr>
          <p:cNvPr id="9" name="Picture 8">
            <a:extLst>
              <a:ext uri="{FF2B5EF4-FFF2-40B4-BE49-F238E27FC236}">
                <a16:creationId xmlns:a16="http://schemas.microsoft.com/office/drawing/2014/main" id="{B0D76022-ABF5-4D71-8FD6-F77E9816DD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Tree>
    <p:extLst>
      <p:ext uri="{BB962C8B-B14F-4D97-AF65-F5344CB8AC3E}">
        <p14:creationId xmlns:p14="http://schemas.microsoft.com/office/powerpoint/2010/main" val="153927546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accent2"/>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6" name="Picture 5">
            <a:extLst>
              <a:ext uri="{FF2B5EF4-FFF2-40B4-BE49-F238E27FC236}">
                <a16:creationId xmlns:a16="http://schemas.microsoft.com/office/drawing/2014/main" id="{80889D0A-8FE3-CF4D-B7B4-546528105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Tree>
    <p:extLst>
      <p:ext uri="{BB962C8B-B14F-4D97-AF65-F5344CB8AC3E}">
        <p14:creationId xmlns:p14="http://schemas.microsoft.com/office/powerpoint/2010/main" val="3815506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NTT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720457-78E2-D349-BA3A-D34C6CC50DD8}"/>
              </a:ext>
            </a:extLst>
          </p:cNvPr>
          <p:cNvSpPr/>
          <p:nvPr userDrawn="1"/>
        </p:nvSpPr>
        <p:spPr>
          <a:xfrm>
            <a:off x="0" y="4775200"/>
            <a:ext cx="9144000" cy="3683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sp>
        <p:nvSpPr>
          <p:cNvPr id="7" name="Title 1"/>
          <p:cNvSpPr>
            <a:spLocks noGrp="1"/>
          </p:cNvSpPr>
          <p:nvPr>
            <p:ph type="title"/>
          </p:nvPr>
        </p:nvSpPr>
        <p:spPr>
          <a:xfrm>
            <a:off x="297521" y="127000"/>
            <a:ext cx="7463544" cy="595313"/>
          </a:xfrm>
          <a:prstGeom prst="rect">
            <a:avLst/>
          </a:prstGeom>
        </p:spPr>
        <p:txBody>
          <a:bodyPr anchor="ctr"/>
          <a:lstStyle>
            <a:lvl1pPr>
              <a:defRPr sz="2400" b="1">
                <a:solidFill>
                  <a:schemeClr val="accent2"/>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998488"/>
            <a:ext cx="8532155" cy="3548111"/>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12" name="Picture 11">
            <a:extLst>
              <a:ext uri="{FF2B5EF4-FFF2-40B4-BE49-F238E27FC236}">
                <a16:creationId xmlns:a16="http://schemas.microsoft.com/office/drawing/2014/main" id="{4394DD01-B476-4449-A74F-36512D904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
        <p:nvSpPr>
          <p:cNvPr id="13" name="Text Placeholder 2">
            <a:extLst>
              <a:ext uri="{FF2B5EF4-FFF2-40B4-BE49-F238E27FC236}">
                <a16:creationId xmlns:a16="http://schemas.microsoft.com/office/drawing/2014/main" id="{02A62D41-FCC5-49EA-84B9-5FCD9CACEBA4}"/>
              </a:ext>
            </a:extLst>
          </p:cNvPr>
          <p:cNvSpPr>
            <a:spLocks noGrp="1"/>
          </p:cNvSpPr>
          <p:nvPr>
            <p:ph type="body" sz="quarter" idx="10" hasCustomPrompt="1"/>
          </p:nvPr>
        </p:nvSpPr>
        <p:spPr>
          <a:xfrm>
            <a:off x="4080165" y="4874843"/>
            <a:ext cx="4901911" cy="176212"/>
          </a:xfrm>
          <a:prstGeom prst="rect">
            <a:avLst/>
          </a:prstGeom>
        </p:spPr>
        <p:txBody>
          <a:bodyPr anchor="ctr"/>
          <a:lstStyle>
            <a:lvl1pPr algn="r">
              <a:defRPr sz="900">
                <a:solidFill>
                  <a:schemeClr val="bg1"/>
                </a:solidFill>
              </a:defRPr>
            </a:lvl1pPr>
          </a:lstStyle>
          <a:p>
            <a:r>
              <a:rPr lang="en-US" sz="900" dirty="0">
                <a:solidFill>
                  <a:schemeClr val="bg1"/>
                </a:solidFill>
                <a:latin typeface="Arial" panose="020B0604020202020204" pitchFamily="34" charset="0"/>
                <a:cs typeface="Arial" panose="020B0604020202020204" pitchFamily="34" charset="0"/>
              </a:rPr>
              <a:t>2020 (insert name of document), © NTT (Ltd or Inc as the case may be) All Rights Reserved.</a:t>
            </a:r>
          </a:p>
        </p:txBody>
      </p:sp>
    </p:spTree>
    <p:extLst>
      <p:ext uri="{BB962C8B-B14F-4D97-AF65-F5344CB8AC3E}">
        <p14:creationId xmlns:p14="http://schemas.microsoft.com/office/powerpoint/2010/main" val="2459031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NTT_title_and_content_page_light_grey_CR">
    <p:bg bwMode="ltGray">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accent2"/>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9"/>
            <a:ext cx="8532155" cy="3425231"/>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9" name="Picture 8">
            <a:extLst>
              <a:ext uri="{FF2B5EF4-FFF2-40B4-BE49-F238E27FC236}">
                <a16:creationId xmlns:a16="http://schemas.microsoft.com/office/drawing/2014/main" id="{A5514108-DFA6-6A49-ADD4-769859CE9D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
        <p:nvSpPr>
          <p:cNvPr id="10" name="Rectangle 9">
            <a:extLst>
              <a:ext uri="{FF2B5EF4-FFF2-40B4-BE49-F238E27FC236}">
                <a16:creationId xmlns:a16="http://schemas.microsoft.com/office/drawing/2014/main" id="{88CE73B4-B7E7-7745-AF08-F3B6CCC9131B}"/>
              </a:ext>
            </a:extLst>
          </p:cNvPr>
          <p:cNvSpPr/>
          <p:nvPr userDrawn="1"/>
        </p:nvSpPr>
        <p:spPr>
          <a:xfrm>
            <a:off x="0" y="4775200"/>
            <a:ext cx="9144000" cy="3683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sp>
        <p:nvSpPr>
          <p:cNvPr id="12" name="Text Placeholder 2">
            <a:extLst>
              <a:ext uri="{FF2B5EF4-FFF2-40B4-BE49-F238E27FC236}">
                <a16:creationId xmlns:a16="http://schemas.microsoft.com/office/drawing/2014/main" id="{0AA716DD-80A6-DA4B-BABB-DE0B9A73DF6D}"/>
              </a:ext>
            </a:extLst>
          </p:cNvPr>
          <p:cNvSpPr>
            <a:spLocks noGrp="1"/>
          </p:cNvSpPr>
          <p:nvPr>
            <p:ph type="body" sz="quarter" idx="10" hasCustomPrompt="1"/>
          </p:nvPr>
        </p:nvSpPr>
        <p:spPr>
          <a:xfrm>
            <a:off x="4080165" y="4874843"/>
            <a:ext cx="4901911" cy="176212"/>
          </a:xfrm>
          <a:prstGeom prst="rect">
            <a:avLst/>
          </a:prstGeom>
        </p:spPr>
        <p:txBody>
          <a:bodyPr anchor="ctr"/>
          <a:lstStyle>
            <a:lvl1pPr algn="r">
              <a:defRPr sz="900">
                <a:solidFill>
                  <a:schemeClr val="bg1"/>
                </a:solidFill>
              </a:defRPr>
            </a:lvl1pPr>
          </a:lstStyle>
          <a:p>
            <a:r>
              <a:rPr lang="en-US" sz="900" dirty="0">
                <a:solidFill>
                  <a:schemeClr val="bg1"/>
                </a:solidFill>
                <a:latin typeface="Arial" panose="020B0604020202020204" pitchFamily="34" charset="0"/>
                <a:cs typeface="Arial" panose="020B0604020202020204" pitchFamily="34" charset="0"/>
              </a:rPr>
              <a:t>2020 (insert name of document), © NTT (Ltd or Inc as the case may be) All Rights Reserved.</a:t>
            </a:r>
          </a:p>
        </p:txBody>
      </p:sp>
    </p:spTree>
    <p:extLst>
      <p:ext uri="{BB962C8B-B14F-4D97-AF65-F5344CB8AC3E}">
        <p14:creationId xmlns:p14="http://schemas.microsoft.com/office/powerpoint/2010/main" val="110449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TT_contents_page_dark">
    <p:bg bwMode="ltGray">
      <p:bgPr>
        <a:solidFill>
          <a:srgbClr val="1C1F5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976" y="120752"/>
            <a:ext cx="7845434" cy="625335"/>
          </a:xfrm>
          <a:prstGeom prst="rect">
            <a:avLst/>
          </a:prstGeom>
        </p:spPr>
        <p:txBody>
          <a:bodyPr anchor="ctr"/>
          <a:lstStyle>
            <a:lvl1pPr>
              <a:defRPr sz="2400" b="1">
                <a:solidFill>
                  <a:srgbClr val="FFFFFF"/>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191090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3518250"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511676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511676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671175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6711757" y="1539879"/>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300038"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300038"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191090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191090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518250"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511676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11676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0"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671175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6711757" y="3429004"/>
            <a:ext cx="1516072" cy="1174750"/>
          </a:xfrm>
          <a:prstGeom prst="rect">
            <a:avLst/>
          </a:prstGeom>
        </p:spPr>
        <p:txBody>
          <a:bodyPr vert="horz"/>
          <a:lstStyle>
            <a:lvl1pPr marL="0" indent="0">
              <a:lnSpc>
                <a:spcPct val="90000"/>
              </a:lnSpc>
              <a:buFont typeface="Arial"/>
              <a:buNone/>
              <a:defRPr sz="1200">
                <a:solidFill>
                  <a:schemeClr val="accent3"/>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Tree>
    <p:extLst>
      <p:ext uri="{BB962C8B-B14F-4D97-AF65-F5344CB8AC3E}">
        <p14:creationId xmlns:p14="http://schemas.microsoft.com/office/powerpoint/2010/main" val="2268084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blue">
    <p:bg bwMode="ltGray">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5" name="Picture 4">
            <a:extLst>
              <a:ext uri="{FF2B5EF4-FFF2-40B4-BE49-F238E27FC236}">
                <a16:creationId xmlns:a16="http://schemas.microsoft.com/office/drawing/2014/main" id="{8F3EAFF9-7DC3-D348-84B7-12FFB2469E99}"/>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7852911" y="253212"/>
            <a:ext cx="998852" cy="357755"/>
          </a:xfrm>
          <a:prstGeom prst="rect">
            <a:avLst/>
          </a:prstGeom>
        </p:spPr>
      </p:pic>
    </p:spTree>
    <p:extLst>
      <p:ext uri="{BB962C8B-B14F-4D97-AF65-F5344CB8AC3E}">
        <p14:creationId xmlns:p14="http://schemas.microsoft.com/office/powerpoint/2010/main" val="266583742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white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8" y="127000"/>
            <a:ext cx="7327520" cy="595313"/>
          </a:xfrm>
          <a:prstGeom prst="rect">
            <a:avLst/>
          </a:prstGeom>
        </p:spPr>
        <p:txBody>
          <a:bodyPr anchor="ctr"/>
          <a:lstStyle>
            <a:lvl1pPr>
              <a:defRPr sz="2400" b="1">
                <a:solidFill>
                  <a:schemeClr val="accent2"/>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6" name="Picture 5">
            <a:extLst>
              <a:ext uri="{FF2B5EF4-FFF2-40B4-BE49-F238E27FC236}">
                <a16:creationId xmlns:a16="http://schemas.microsoft.com/office/drawing/2014/main" id="{A6731466-BD37-0B4A-BE69-CBD86F77A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
        <p:nvSpPr>
          <p:cNvPr id="9" name="Text Placeholder 2">
            <a:extLst>
              <a:ext uri="{FF2B5EF4-FFF2-40B4-BE49-F238E27FC236}">
                <a16:creationId xmlns:a16="http://schemas.microsoft.com/office/drawing/2014/main" id="{A2FD43D3-9DCE-4E30-810E-E3C88EB6F7CF}"/>
              </a:ext>
            </a:extLst>
          </p:cNvPr>
          <p:cNvSpPr>
            <a:spLocks noGrp="1"/>
          </p:cNvSpPr>
          <p:nvPr>
            <p:ph type="body" sz="quarter" idx="10" hasCustomPrompt="1"/>
          </p:nvPr>
        </p:nvSpPr>
        <p:spPr>
          <a:xfrm>
            <a:off x="297518" y="4836456"/>
            <a:ext cx="5029555" cy="176212"/>
          </a:xfrm>
          <a:prstGeom prst="rect">
            <a:avLst/>
          </a:prstGeom>
        </p:spPr>
        <p:txBody>
          <a:bodyPr anchor="ctr"/>
          <a:lstStyle>
            <a:lvl1pPr marL="0" marR="0" indent="0" algn="l" defTabSz="914400" rtl="0" eaLnBrk="1" fontAlgn="auto" latinLnBrk="0" hangingPunct="1">
              <a:lnSpc>
                <a:spcPct val="114000"/>
              </a:lnSpc>
              <a:spcBef>
                <a:spcPts val="600"/>
              </a:spcBef>
              <a:spcAft>
                <a:spcPts val="100"/>
              </a:spcAft>
              <a:buClrTx/>
              <a:buSzTx/>
              <a:buFont typeface="Arial" pitchFamily="34" charset="0"/>
              <a:buNone/>
              <a:tabLst/>
              <a:defRPr sz="800">
                <a:solidFill>
                  <a:schemeClr val="tx1"/>
                </a:solidFill>
              </a:defRPr>
            </a:lvl1pPr>
          </a:lstStyle>
          <a:p>
            <a:pPr marL="0" marR="0" lvl="0" indent="0" algn="l" defTabSz="914400" rtl="0" eaLnBrk="1" fontAlgn="auto" latinLnBrk="0" hangingPunct="1">
              <a:lnSpc>
                <a:spcPct val="114000"/>
              </a:lnSpc>
              <a:spcBef>
                <a:spcPts val="600"/>
              </a:spcBef>
              <a:spcAft>
                <a:spcPts val="100"/>
              </a:spcAft>
              <a:buClrTx/>
              <a:buSzTx/>
              <a:buFont typeface="Arial" pitchFamily="34" charset="0"/>
              <a:buNone/>
              <a:tabLst/>
              <a:defRPr/>
            </a:pPr>
            <a:r>
              <a:rPr lang="en-US" sz="900" dirty="0">
                <a:latin typeface="Arial" panose="020B0604020202020204" pitchFamily="34" charset="0"/>
                <a:cs typeface="Arial" panose="020B0604020202020204" pitchFamily="34" charset="0"/>
              </a:rPr>
              <a:t>2020 (insert name of document), © NTT (Ltd or Inc as the case may be) ‘All Rights Reserved’.</a:t>
            </a:r>
          </a:p>
        </p:txBody>
      </p:sp>
    </p:spTree>
    <p:extLst>
      <p:ext uri="{BB962C8B-B14F-4D97-AF65-F5344CB8AC3E}">
        <p14:creationId xmlns:p14="http://schemas.microsoft.com/office/powerpoint/2010/main" val="946588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NTT_title_and_content_page_white_no_logo">
    <p:bg bwMode="ltGray">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8" y="127000"/>
            <a:ext cx="7395533" cy="595313"/>
          </a:xfrm>
          <a:prstGeom prst="rect">
            <a:avLst/>
          </a:prstGeom>
        </p:spPr>
        <p:txBody>
          <a:bodyPr anchor="ctr"/>
          <a:lstStyle>
            <a:lvl1pPr>
              <a:defRPr sz="2400" b="1">
                <a:solidFill>
                  <a:schemeClr val="bg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sz="1800">
                <a:solidFill>
                  <a:schemeClr val="bg1"/>
                </a:solidFill>
                <a:latin typeface="Arial"/>
                <a:cs typeface="Arial"/>
              </a:defRPr>
            </a:lvl1pPr>
            <a:lvl2pPr algn="l">
              <a:defRPr sz="1400">
                <a:solidFill>
                  <a:schemeClr val="bg1"/>
                </a:solidFill>
                <a:latin typeface="Arial"/>
                <a:cs typeface="Arial"/>
              </a:defRPr>
            </a:lvl2pPr>
            <a:lvl3pPr algn="l">
              <a:defRPr sz="1200">
                <a:solidFill>
                  <a:schemeClr val="bg1"/>
                </a:solidFill>
                <a:latin typeface="Arial"/>
                <a:cs typeface="Arial"/>
              </a:defRPr>
            </a:lvl3pPr>
            <a:lvl4pPr algn="l">
              <a:defRPr sz="1100">
                <a:solidFill>
                  <a:schemeClr val="bg1"/>
                </a:solidFill>
                <a:latin typeface="Arial"/>
                <a:cs typeface="Arial"/>
              </a:defRPr>
            </a:lvl4pPr>
            <a:lvl5pPr algn="l">
              <a:defRPr sz="1100">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4" name="Picture 3">
            <a:extLst>
              <a:ext uri="{FF2B5EF4-FFF2-40B4-BE49-F238E27FC236}">
                <a16:creationId xmlns:a16="http://schemas.microsoft.com/office/drawing/2014/main" id="{A9DEE5B1-CDD6-3C4C-B3D3-ADC5828C5E97}"/>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7852911" y="253212"/>
            <a:ext cx="998852" cy="357755"/>
          </a:xfrm>
          <a:prstGeom prst="rect">
            <a:avLst/>
          </a:prstGeom>
        </p:spPr>
      </p:pic>
    </p:spTree>
    <p:extLst>
      <p:ext uri="{BB962C8B-B14F-4D97-AF65-F5344CB8AC3E}">
        <p14:creationId xmlns:p14="http://schemas.microsoft.com/office/powerpoint/2010/main" val="3607893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white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7357748"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dirty="0"/>
          </a:p>
        </p:txBody>
      </p:sp>
      <p:sp>
        <p:nvSpPr>
          <p:cNvPr id="8" name="Content Placeholder 2"/>
          <p:cNvSpPr>
            <a:spLocks noGrp="1"/>
          </p:cNvSpPr>
          <p:nvPr>
            <p:ph idx="1"/>
          </p:nvPr>
        </p:nvSpPr>
        <p:spPr>
          <a:xfrm>
            <a:off x="297520" y="1146769"/>
            <a:ext cx="8532155" cy="3425232"/>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Rectangle 5">
            <a:extLst>
              <a:ext uri="{FF2B5EF4-FFF2-40B4-BE49-F238E27FC236}">
                <a16:creationId xmlns:a16="http://schemas.microsoft.com/office/drawing/2014/main" id="{C1B6184E-3522-954B-A811-C22B92045F88}"/>
              </a:ext>
            </a:extLst>
          </p:cNvPr>
          <p:cNvSpPr/>
          <p:nvPr userDrawn="1"/>
        </p:nvSpPr>
        <p:spPr>
          <a:xfrm>
            <a:off x="0" y="4775200"/>
            <a:ext cx="9144000" cy="3683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pic>
        <p:nvPicPr>
          <p:cNvPr id="11" name="Picture 10">
            <a:extLst>
              <a:ext uri="{FF2B5EF4-FFF2-40B4-BE49-F238E27FC236}">
                <a16:creationId xmlns:a16="http://schemas.microsoft.com/office/drawing/2014/main" id="{DF5856D0-B342-6443-8CFB-BC42A2CCF0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
        <p:nvSpPr>
          <p:cNvPr id="12" name="Text Placeholder 2">
            <a:extLst>
              <a:ext uri="{FF2B5EF4-FFF2-40B4-BE49-F238E27FC236}">
                <a16:creationId xmlns:a16="http://schemas.microsoft.com/office/drawing/2014/main" id="{0EE16BB2-678F-4DAC-9857-4AA50F97D992}"/>
              </a:ext>
            </a:extLst>
          </p:cNvPr>
          <p:cNvSpPr>
            <a:spLocks noGrp="1"/>
          </p:cNvSpPr>
          <p:nvPr>
            <p:ph type="body" sz="quarter" idx="10" hasCustomPrompt="1"/>
          </p:nvPr>
        </p:nvSpPr>
        <p:spPr>
          <a:xfrm>
            <a:off x="4080165" y="4874843"/>
            <a:ext cx="4901911" cy="176212"/>
          </a:xfrm>
          <a:prstGeom prst="rect">
            <a:avLst/>
          </a:prstGeom>
        </p:spPr>
        <p:txBody>
          <a:bodyPr anchor="ctr"/>
          <a:lstStyle>
            <a:lvl1pPr algn="r">
              <a:defRPr sz="900">
                <a:solidFill>
                  <a:schemeClr val="bg1"/>
                </a:solidFill>
              </a:defRPr>
            </a:lvl1pPr>
          </a:lstStyle>
          <a:p>
            <a:r>
              <a:rPr lang="en-US" sz="900" dirty="0">
                <a:solidFill>
                  <a:schemeClr val="bg1"/>
                </a:solidFill>
                <a:latin typeface="Arial" panose="020B0604020202020204" pitchFamily="34" charset="0"/>
                <a:cs typeface="Arial" panose="020B0604020202020204" pitchFamily="34" charset="0"/>
              </a:rPr>
              <a:t>2020 (insert name of document), © NTT (Ltd or Inc as the case may be) All Rights Reserved.</a:t>
            </a:r>
          </a:p>
        </p:txBody>
      </p:sp>
    </p:spTree>
    <p:extLst>
      <p:ext uri="{BB962C8B-B14F-4D97-AF65-F5344CB8AC3E}">
        <p14:creationId xmlns:p14="http://schemas.microsoft.com/office/powerpoint/2010/main" val="2406509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TT_title_and_2column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1056617"/>
            <a:ext cx="4121820" cy="3139560"/>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4724002" y="1056966"/>
            <a:ext cx="4123136" cy="313965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itle 1"/>
          <p:cNvSpPr>
            <a:spLocks noGrp="1"/>
          </p:cNvSpPr>
          <p:nvPr>
            <p:ph type="title"/>
          </p:nvPr>
        </p:nvSpPr>
        <p:spPr>
          <a:xfrm>
            <a:off x="297520" y="127001"/>
            <a:ext cx="7471102" cy="595312"/>
          </a:xfrm>
          <a:prstGeom prst="rect">
            <a:avLst/>
          </a:prstGeom>
        </p:spPr>
        <p:txBody>
          <a:bodyPr anchor="ctr"/>
          <a:lstStyle>
            <a:lvl1pPr>
              <a:defRPr sz="2400" b="1">
                <a:solidFill>
                  <a:schemeClr val="accent2"/>
                </a:solidFill>
                <a:latin typeface="Arial"/>
                <a:cs typeface="Arial"/>
              </a:defRPr>
            </a:lvl1pPr>
          </a:lstStyle>
          <a:p>
            <a:r>
              <a:rPr lang="en-US"/>
              <a:t>Click to edit Master title style</a:t>
            </a:r>
            <a:endParaRPr lang="en-ZA" dirty="0"/>
          </a:p>
        </p:txBody>
      </p:sp>
      <p:pic>
        <p:nvPicPr>
          <p:cNvPr id="7" name="Picture 6">
            <a:extLst>
              <a:ext uri="{FF2B5EF4-FFF2-40B4-BE49-F238E27FC236}">
                <a16:creationId xmlns:a16="http://schemas.microsoft.com/office/drawing/2014/main" id="{3F002DB6-96B1-3B43-B29D-7922E2487F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Tree>
    <p:extLst>
      <p:ext uri="{BB962C8B-B14F-4D97-AF65-F5344CB8AC3E}">
        <p14:creationId xmlns:p14="http://schemas.microsoft.com/office/powerpoint/2010/main" val="895425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TT_chart_layout_whit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4" y="908568"/>
            <a:ext cx="8532826" cy="285750"/>
          </a:xfrm>
          <a:prstGeom prst="rect">
            <a:avLst/>
          </a:prstGeom>
        </p:spPr>
        <p:txBody>
          <a:bodyPr/>
          <a:lstStyle>
            <a:lvl1pPr algn="ctr">
              <a:defRPr sz="1400" i="0">
                <a:solidFill>
                  <a:schemeClr val="tx1"/>
                </a:solidFill>
                <a:latin typeface="Arial" panose="020B0604020202020204" pitchFamily="34" charset="0"/>
                <a:cs typeface="Arial" panose="020B0604020202020204" pitchFamily="34" charset="0"/>
              </a:defRPr>
            </a:lvl1pPr>
            <a:lvl2pPr marL="90488" indent="0" algn="ctr">
              <a:buNone/>
              <a:defRPr sz="1400"/>
            </a:lvl2pPr>
          </a:lstStyle>
          <a:p>
            <a:pPr lvl="0"/>
            <a:r>
              <a:rPr lang="en-US"/>
              <a:t>Edit Master text styles</a:t>
            </a:r>
          </a:p>
        </p:txBody>
      </p:sp>
      <p:sp>
        <p:nvSpPr>
          <p:cNvPr id="6" name="Chart Placeholder 5"/>
          <p:cNvSpPr>
            <a:spLocks noGrp="1"/>
          </p:cNvSpPr>
          <p:nvPr>
            <p:ph type="chart" sz="quarter" idx="11"/>
          </p:nvPr>
        </p:nvSpPr>
        <p:spPr>
          <a:xfrm>
            <a:off x="297520" y="1262702"/>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tx1"/>
                </a:solidFill>
                <a:latin typeface="Arial" panose="020B0604020202020204" pitchFamily="34" charset="0"/>
                <a:cs typeface="Arial" panose="020B0604020202020204" pitchFamily="34" charset="0"/>
              </a:defRPr>
            </a:lvl1pPr>
          </a:lstStyle>
          <a:p>
            <a:pPr lvl="0" algn="ctr">
              <a:lnSpc>
                <a:spcPct val="110000"/>
              </a:lnSpc>
              <a:spcBef>
                <a:spcPts val="200"/>
              </a:spcBef>
              <a:spcAft>
                <a:spcPts val="200"/>
              </a:spcAft>
            </a:pPr>
            <a:r>
              <a:rPr lang="en-US"/>
              <a:t>Click icon to add chart</a:t>
            </a:r>
            <a:endParaRPr lang="en-ZA" dirty="0"/>
          </a:p>
        </p:txBody>
      </p:sp>
      <p:sp>
        <p:nvSpPr>
          <p:cNvPr id="5" name="Title 1"/>
          <p:cNvSpPr>
            <a:spLocks noGrp="1"/>
          </p:cNvSpPr>
          <p:nvPr>
            <p:ph type="title"/>
          </p:nvPr>
        </p:nvSpPr>
        <p:spPr>
          <a:xfrm>
            <a:off x="297519" y="127000"/>
            <a:ext cx="7168881" cy="595313"/>
          </a:xfrm>
          <a:prstGeom prst="rect">
            <a:avLst/>
          </a:prstGeom>
        </p:spPr>
        <p:txBody>
          <a:bodyPr anchor="ctr"/>
          <a:lstStyle>
            <a:lvl1pPr>
              <a:defRPr sz="24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pic>
        <p:nvPicPr>
          <p:cNvPr id="8" name="Picture 7">
            <a:extLst>
              <a:ext uri="{FF2B5EF4-FFF2-40B4-BE49-F238E27FC236}">
                <a16:creationId xmlns:a16="http://schemas.microsoft.com/office/drawing/2014/main" id="{7BD62B93-C8CF-6946-9BCE-593B9275E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Tree>
    <p:extLst>
      <p:ext uri="{BB962C8B-B14F-4D97-AF65-F5344CB8AC3E}">
        <p14:creationId xmlns:p14="http://schemas.microsoft.com/office/powerpoint/2010/main" val="1668024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TT_chart_layout_dark">
    <p:bg>
      <p:bgPr>
        <a:solidFill>
          <a:schemeClr val="accent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4" y="908568"/>
            <a:ext cx="8532826" cy="285750"/>
          </a:xfrm>
          <a:prstGeom prst="rect">
            <a:avLst/>
          </a:prstGeom>
        </p:spPr>
        <p:txBody>
          <a:bodyPr/>
          <a:lstStyle>
            <a:lvl1pPr algn="ctr">
              <a:defRPr sz="1400" i="0">
                <a:solidFill>
                  <a:schemeClr val="tx1"/>
                </a:solidFill>
                <a:latin typeface="Arial" panose="020B0604020202020204" pitchFamily="34" charset="0"/>
                <a:cs typeface="Arial" panose="020B0604020202020204" pitchFamily="34" charset="0"/>
              </a:defRPr>
            </a:lvl1pPr>
            <a:lvl2pPr marL="90488" indent="0" algn="ctr">
              <a:buNone/>
              <a:defRPr sz="1400"/>
            </a:lvl2pPr>
          </a:lstStyle>
          <a:p>
            <a:pPr lvl="0"/>
            <a:r>
              <a:rPr lang="en-US"/>
              <a:t>Edit Master text styles</a:t>
            </a:r>
          </a:p>
        </p:txBody>
      </p:sp>
      <p:sp>
        <p:nvSpPr>
          <p:cNvPr id="6" name="Chart Placeholder 5"/>
          <p:cNvSpPr>
            <a:spLocks noGrp="1"/>
          </p:cNvSpPr>
          <p:nvPr>
            <p:ph type="chart" sz="quarter" idx="11"/>
          </p:nvPr>
        </p:nvSpPr>
        <p:spPr>
          <a:xfrm>
            <a:off x="297520" y="1262702"/>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lt1"/>
                </a:solidFill>
                <a:latin typeface="Arial" panose="020B0604020202020204" pitchFamily="34" charset="0"/>
                <a:cs typeface="Arial" panose="020B0604020202020204" pitchFamily="34" charset="0"/>
              </a:defRPr>
            </a:lvl1pPr>
          </a:lstStyle>
          <a:p>
            <a:pPr lvl="0" algn="ctr">
              <a:lnSpc>
                <a:spcPct val="110000"/>
              </a:lnSpc>
              <a:spcBef>
                <a:spcPts val="200"/>
              </a:spcBef>
              <a:spcAft>
                <a:spcPts val="200"/>
              </a:spcAft>
            </a:pPr>
            <a:r>
              <a:rPr lang="en-US"/>
              <a:t>Click icon to add chart</a:t>
            </a:r>
            <a:endParaRPr lang="en-ZA" dirty="0"/>
          </a:p>
        </p:txBody>
      </p:sp>
      <p:sp>
        <p:nvSpPr>
          <p:cNvPr id="5" name="Title 1"/>
          <p:cNvSpPr>
            <a:spLocks noGrp="1"/>
          </p:cNvSpPr>
          <p:nvPr>
            <p:ph type="title"/>
          </p:nvPr>
        </p:nvSpPr>
        <p:spPr>
          <a:xfrm>
            <a:off x="297519" y="127000"/>
            <a:ext cx="7455988" cy="595313"/>
          </a:xfrm>
          <a:prstGeom prst="rect">
            <a:avLst/>
          </a:prstGeom>
        </p:spPr>
        <p:txBody>
          <a:bodyPr anchor="ctr"/>
          <a:lstStyle>
            <a:lvl1pPr>
              <a:defRPr b="1"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pic>
        <p:nvPicPr>
          <p:cNvPr id="8" name="Picture 7">
            <a:extLst>
              <a:ext uri="{FF2B5EF4-FFF2-40B4-BE49-F238E27FC236}">
                <a16:creationId xmlns:a16="http://schemas.microsoft.com/office/drawing/2014/main" id="{18F2AC6C-F5EC-F34F-B80D-FEA6C390CB84}"/>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7852911" y="253212"/>
            <a:ext cx="998852" cy="357755"/>
          </a:xfrm>
          <a:prstGeom prst="rect">
            <a:avLst/>
          </a:prstGeom>
        </p:spPr>
      </p:pic>
    </p:spTree>
    <p:extLst>
      <p:ext uri="{BB962C8B-B14F-4D97-AF65-F5344CB8AC3E}">
        <p14:creationId xmlns:p14="http://schemas.microsoft.com/office/powerpoint/2010/main" val="410820102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TT_layout_option_3_column_white">
    <p:bg bwMode="ltGray">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6D53-15E4-2C4F-9617-DD90C161B84F}"/>
              </a:ext>
            </a:extLst>
          </p:cNvPr>
          <p:cNvSpPr/>
          <p:nvPr userDrawn="1"/>
        </p:nvSpPr>
        <p:spPr>
          <a:xfrm>
            <a:off x="0" y="2079057"/>
            <a:ext cx="3048000" cy="306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76A6DF1-0EBD-A441-B4B6-6E5DE055B9AB}"/>
              </a:ext>
            </a:extLst>
          </p:cNvPr>
          <p:cNvSpPr/>
          <p:nvPr userDrawn="1"/>
        </p:nvSpPr>
        <p:spPr>
          <a:xfrm>
            <a:off x="6096000" y="2079057"/>
            <a:ext cx="3048000" cy="306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C00DBA51-2FC2-724F-8D23-DCE9E6E22D76}"/>
              </a:ext>
            </a:extLst>
          </p:cNvPr>
          <p:cNvSpPr>
            <a:spLocks noGrp="1"/>
          </p:cNvSpPr>
          <p:nvPr>
            <p:ph type="pic" sz="quarter" idx="10"/>
          </p:nvPr>
        </p:nvSpPr>
        <p:spPr>
          <a:xfrm>
            <a:off x="3048000" y="2079625"/>
            <a:ext cx="3048000" cy="3063875"/>
          </a:xfrm>
          <a:prstGeom prst="rect">
            <a:avLst/>
          </a:prstGeom>
        </p:spPr>
        <p:txBody>
          <a:bodyPr/>
          <a:lstStyle>
            <a:lvl1pPr>
              <a:defRPr>
                <a:solidFill>
                  <a:schemeClr val="tx1"/>
                </a:solidFill>
              </a:defRPr>
            </a:lvl1pPr>
          </a:lstStyle>
          <a:p>
            <a:r>
              <a:rPr lang="en-US"/>
              <a:t>Click icon to add picture</a:t>
            </a:r>
            <a:endParaRPr lang="en-GB"/>
          </a:p>
        </p:txBody>
      </p:sp>
      <p:sp>
        <p:nvSpPr>
          <p:cNvPr id="8" name="Triangle 7">
            <a:extLst>
              <a:ext uri="{FF2B5EF4-FFF2-40B4-BE49-F238E27FC236}">
                <a16:creationId xmlns:a16="http://schemas.microsoft.com/office/drawing/2014/main" id="{EAB5410C-0EC5-894D-9939-7D4BDEA3A33B}"/>
              </a:ext>
            </a:extLst>
          </p:cNvPr>
          <p:cNvSpPr/>
          <p:nvPr userDrawn="1"/>
        </p:nvSpPr>
        <p:spPr>
          <a:xfrm rot="10800000">
            <a:off x="4273617" y="2079055"/>
            <a:ext cx="596766" cy="2187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itle 4">
            <a:extLst>
              <a:ext uri="{FF2B5EF4-FFF2-40B4-BE49-F238E27FC236}">
                <a16:creationId xmlns:a16="http://schemas.microsoft.com/office/drawing/2014/main" id="{F2179386-8ECF-2247-89E5-B3685ECA1D57}"/>
              </a:ext>
            </a:extLst>
          </p:cNvPr>
          <p:cNvSpPr>
            <a:spLocks noGrp="1"/>
          </p:cNvSpPr>
          <p:nvPr>
            <p:ph type="title"/>
          </p:nvPr>
        </p:nvSpPr>
        <p:spPr>
          <a:xfrm>
            <a:off x="293699" y="529060"/>
            <a:ext cx="8556603" cy="473831"/>
          </a:xfrm>
          <a:prstGeom prst="rect">
            <a:avLst/>
          </a:prstGeom>
        </p:spPr>
        <p:txBody>
          <a:bodyPr anchor="ctr"/>
          <a:lstStyle>
            <a:lvl1pPr algn="ctr">
              <a:defRPr sz="2400" b="1">
                <a:solidFill>
                  <a:schemeClr val="accent2"/>
                </a:solidFill>
              </a:defRPr>
            </a:lvl1pPr>
          </a:lstStyle>
          <a:p>
            <a:r>
              <a:rPr lang="en-US"/>
              <a:t>Click to edit Master title style</a:t>
            </a:r>
            <a:endParaRPr lang="en-GB" dirty="0"/>
          </a:p>
        </p:txBody>
      </p:sp>
      <p:sp>
        <p:nvSpPr>
          <p:cNvPr id="10" name="Text Placeholder 6">
            <a:extLst>
              <a:ext uri="{FF2B5EF4-FFF2-40B4-BE49-F238E27FC236}">
                <a16:creationId xmlns:a16="http://schemas.microsoft.com/office/drawing/2014/main" id="{DDFBDF62-760F-2942-909D-906703D9C63F}"/>
              </a:ext>
            </a:extLst>
          </p:cNvPr>
          <p:cNvSpPr>
            <a:spLocks noGrp="1"/>
          </p:cNvSpPr>
          <p:nvPr>
            <p:ph type="body" sz="quarter" idx="16" hasCustomPrompt="1"/>
          </p:nvPr>
        </p:nvSpPr>
        <p:spPr>
          <a:xfrm>
            <a:off x="293699" y="1037069"/>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
        <p:nvSpPr>
          <p:cNvPr id="11" name="Text Placeholder 6">
            <a:extLst>
              <a:ext uri="{FF2B5EF4-FFF2-40B4-BE49-F238E27FC236}">
                <a16:creationId xmlns:a16="http://schemas.microsoft.com/office/drawing/2014/main" id="{C3140292-BA2F-5F40-B51A-1F57E8E5304C}"/>
              </a:ext>
            </a:extLst>
          </p:cNvPr>
          <p:cNvSpPr>
            <a:spLocks noGrp="1"/>
          </p:cNvSpPr>
          <p:nvPr>
            <p:ph type="body" sz="quarter" idx="52"/>
          </p:nvPr>
        </p:nvSpPr>
        <p:spPr>
          <a:xfrm>
            <a:off x="40478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Edit Master text styles</a:t>
            </a:r>
          </a:p>
        </p:txBody>
      </p:sp>
      <p:sp>
        <p:nvSpPr>
          <p:cNvPr id="12" name="Text Placeholder 6">
            <a:extLst>
              <a:ext uri="{FF2B5EF4-FFF2-40B4-BE49-F238E27FC236}">
                <a16:creationId xmlns:a16="http://schemas.microsoft.com/office/drawing/2014/main" id="{A1906DE7-FCBA-2C47-BF59-60B682EFAE70}"/>
              </a:ext>
            </a:extLst>
          </p:cNvPr>
          <p:cNvSpPr>
            <a:spLocks noGrp="1"/>
          </p:cNvSpPr>
          <p:nvPr>
            <p:ph type="body" sz="quarter" idx="72"/>
          </p:nvPr>
        </p:nvSpPr>
        <p:spPr>
          <a:xfrm>
            <a:off x="40478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Edit Master text styles</a:t>
            </a:r>
          </a:p>
        </p:txBody>
      </p:sp>
      <p:sp>
        <p:nvSpPr>
          <p:cNvPr id="13" name="Text Placeholder 6">
            <a:extLst>
              <a:ext uri="{FF2B5EF4-FFF2-40B4-BE49-F238E27FC236}">
                <a16:creationId xmlns:a16="http://schemas.microsoft.com/office/drawing/2014/main" id="{703A3ACC-186F-804C-B70E-77B95DB72606}"/>
              </a:ext>
            </a:extLst>
          </p:cNvPr>
          <p:cNvSpPr>
            <a:spLocks noGrp="1"/>
          </p:cNvSpPr>
          <p:nvPr>
            <p:ph type="body" sz="quarter" idx="73"/>
          </p:nvPr>
        </p:nvSpPr>
        <p:spPr>
          <a:xfrm>
            <a:off x="3524165" y="2698615"/>
            <a:ext cx="2030403" cy="280452"/>
          </a:xfrm>
          <a:prstGeom prst="rect">
            <a:avLst/>
          </a:prstGeom>
        </p:spPr>
        <p:txBody>
          <a:bodyPr/>
          <a:lstStyle>
            <a:lvl1pPr marL="0" indent="0" algn="l">
              <a:buNone/>
              <a:defRPr sz="1400" b="1">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14" name="Text Placeholder 6">
            <a:extLst>
              <a:ext uri="{FF2B5EF4-FFF2-40B4-BE49-F238E27FC236}">
                <a16:creationId xmlns:a16="http://schemas.microsoft.com/office/drawing/2014/main" id="{89D664C2-EB15-B941-872E-C42459621D86}"/>
              </a:ext>
            </a:extLst>
          </p:cNvPr>
          <p:cNvSpPr>
            <a:spLocks noGrp="1"/>
          </p:cNvSpPr>
          <p:nvPr>
            <p:ph type="body" sz="quarter" idx="74"/>
          </p:nvPr>
        </p:nvSpPr>
        <p:spPr>
          <a:xfrm>
            <a:off x="3524165" y="3076169"/>
            <a:ext cx="2030391" cy="689176"/>
          </a:xfrm>
          <a:prstGeom prst="rect">
            <a:avLst/>
          </a:prstGeom>
        </p:spPr>
        <p:txBody>
          <a:bodyPr/>
          <a:lstStyle>
            <a:lvl1pPr marL="0" indent="0" algn="l">
              <a:buNone/>
              <a:defRPr sz="1100" b="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15" name="Text Placeholder 6">
            <a:extLst>
              <a:ext uri="{FF2B5EF4-FFF2-40B4-BE49-F238E27FC236}">
                <a16:creationId xmlns:a16="http://schemas.microsoft.com/office/drawing/2014/main" id="{6DE93A4A-D0D5-DC49-87BA-D7EEFBB11F57}"/>
              </a:ext>
            </a:extLst>
          </p:cNvPr>
          <p:cNvSpPr>
            <a:spLocks noGrp="1"/>
          </p:cNvSpPr>
          <p:nvPr>
            <p:ph type="body" sz="quarter" idx="75"/>
          </p:nvPr>
        </p:nvSpPr>
        <p:spPr>
          <a:xfrm>
            <a:off x="6608818" y="2698615"/>
            <a:ext cx="2030403" cy="280452"/>
          </a:xfrm>
          <a:prstGeom prst="rect">
            <a:avLst/>
          </a:prstGeom>
        </p:spPr>
        <p:txBody>
          <a:bodyPr/>
          <a:lstStyle>
            <a:lvl1pPr marL="0" indent="0" algn="l">
              <a:buNone/>
              <a:defRPr sz="1400" b="1">
                <a:solidFill>
                  <a:schemeClr val="bg1"/>
                </a:solidFill>
              </a:defRPr>
            </a:lvl1pPr>
            <a:lvl2pPr>
              <a:defRPr sz="1000"/>
            </a:lvl2pPr>
            <a:lvl3pPr>
              <a:defRPr sz="1000"/>
            </a:lvl3pPr>
            <a:lvl4pPr>
              <a:defRPr sz="1000"/>
            </a:lvl4pPr>
            <a:lvl5pPr>
              <a:defRPr sz="1000"/>
            </a:lvl5pPr>
          </a:lstStyle>
          <a:p>
            <a:pPr lvl="0"/>
            <a:r>
              <a:rPr lang="en-US"/>
              <a:t>Edit Master text styles</a:t>
            </a:r>
          </a:p>
        </p:txBody>
      </p:sp>
      <p:sp>
        <p:nvSpPr>
          <p:cNvPr id="16" name="Text Placeholder 6">
            <a:extLst>
              <a:ext uri="{FF2B5EF4-FFF2-40B4-BE49-F238E27FC236}">
                <a16:creationId xmlns:a16="http://schemas.microsoft.com/office/drawing/2014/main" id="{6FE70091-2CA3-B04B-AA23-9D30A96917CE}"/>
              </a:ext>
            </a:extLst>
          </p:cNvPr>
          <p:cNvSpPr>
            <a:spLocks noGrp="1"/>
          </p:cNvSpPr>
          <p:nvPr>
            <p:ph type="body" sz="quarter" idx="76"/>
          </p:nvPr>
        </p:nvSpPr>
        <p:spPr>
          <a:xfrm>
            <a:off x="6608818" y="3076169"/>
            <a:ext cx="2030391" cy="689176"/>
          </a:xfrm>
          <a:prstGeom prst="rect">
            <a:avLst/>
          </a:prstGeom>
        </p:spPr>
        <p:txBody>
          <a:bodyPr/>
          <a:lstStyle>
            <a:lvl1pPr marL="0" indent="0" algn="l">
              <a:buNone/>
              <a:defRPr sz="1100" b="0">
                <a:solidFill>
                  <a:schemeClr val="bg1"/>
                </a:solidFill>
              </a:defRPr>
            </a:lvl1pPr>
            <a:lvl2pPr>
              <a:defRPr sz="1000"/>
            </a:lvl2pPr>
            <a:lvl3pPr>
              <a:defRPr sz="1000"/>
            </a:lvl3pPr>
            <a:lvl4pPr>
              <a:defRPr sz="1000"/>
            </a:lvl4pPr>
            <a:lvl5pPr>
              <a:defRPr sz="1000"/>
            </a:lvl5pPr>
          </a:lstStyle>
          <a:p>
            <a:pPr lvl="0"/>
            <a:r>
              <a:rPr lang="en-US"/>
              <a:t>Edit Master text styles</a:t>
            </a:r>
          </a:p>
        </p:txBody>
      </p:sp>
    </p:spTree>
    <p:extLst>
      <p:ext uri="{BB962C8B-B14F-4D97-AF65-F5344CB8AC3E}">
        <p14:creationId xmlns:p14="http://schemas.microsoft.com/office/powerpoint/2010/main" val="334019109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NTT_content_page">
    <p:bg bwMode="ltGray">
      <p:bgPr>
        <a:solidFill>
          <a:schemeClr val="tx1"/>
        </a:solidFill>
        <a:effectLst/>
      </p:bgPr>
    </p:bg>
    <p:spTree>
      <p:nvGrpSpPr>
        <p:cNvPr id="1" name=""/>
        <p:cNvGrpSpPr/>
        <p:nvPr/>
      </p:nvGrpSpPr>
      <p:grpSpPr>
        <a:xfrm>
          <a:off x="0" y="0"/>
          <a:ext cx="0" cy="0"/>
          <a:chOff x="0" y="0"/>
          <a:chExt cx="0" cy="0"/>
        </a:xfrm>
      </p:grpSpPr>
      <p:sp>
        <p:nvSpPr>
          <p:cNvPr id="25" name="Picture Placeholder 13">
            <a:extLst>
              <a:ext uri="{FF2B5EF4-FFF2-40B4-BE49-F238E27FC236}">
                <a16:creationId xmlns:a16="http://schemas.microsoft.com/office/drawing/2014/main" id="{CC2F59C1-FB59-6442-AD76-AEF04666F089}"/>
              </a:ext>
            </a:extLst>
          </p:cNvPr>
          <p:cNvSpPr>
            <a:spLocks noGrp="1"/>
          </p:cNvSpPr>
          <p:nvPr>
            <p:ph type="pic" sz="quarter" idx="13"/>
          </p:nvPr>
        </p:nvSpPr>
        <p:spPr>
          <a:xfrm>
            <a:off x="3329506" y="0"/>
            <a:ext cx="5814494" cy="5143500"/>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ea typeface="Lato Light" charset="0"/>
                <a:cs typeface="Arial" panose="020B0604020202020204" pitchFamily="34" charset="0"/>
              </a:defRPr>
            </a:lvl1pPr>
          </a:lstStyle>
          <a:p>
            <a:pPr lvl="0"/>
            <a:r>
              <a:rPr lang="en-US" noProof="0"/>
              <a:t>Click icon to add picture</a:t>
            </a:r>
            <a:endParaRPr lang="en-US" noProof="0" dirty="0"/>
          </a:p>
        </p:txBody>
      </p:sp>
      <p:sp>
        <p:nvSpPr>
          <p:cNvPr id="3" name="Picture Placeholder 2">
            <a:extLst>
              <a:ext uri="{FF2B5EF4-FFF2-40B4-BE49-F238E27FC236}">
                <a16:creationId xmlns:a16="http://schemas.microsoft.com/office/drawing/2014/main" id="{7C10F3DA-0062-6342-AECB-F97E69FEAC79}"/>
              </a:ext>
            </a:extLst>
          </p:cNvPr>
          <p:cNvSpPr>
            <a:spLocks noGrp="1"/>
          </p:cNvSpPr>
          <p:nvPr>
            <p:ph type="pic" sz="quarter" idx="14" hasCustomPrompt="1"/>
          </p:nvPr>
        </p:nvSpPr>
        <p:spPr>
          <a:xfrm>
            <a:off x="1154651" y="573303"/>
            <a:ext cx="1000125" cy="1000125"/>
          </a:xfrm>
          <a:prstGeom prst="rect">
            <a:avLst/>
          </a:prstGeom>
        </p:spPr>
        <p:txBody>
          <a:bodyPr/>
          <a:lstStyle>
            <a:lvl1pPr marL="0" indent="0">
              <a:buNone/>
              <a:defRPr sz="1400">
                <a:solidFill>
                  <a:schemeClr val="bg1"/>
                </a:solidFill>
              </a:defRPr>
            </a:lvl1pPr>
          </a:lstStyle>
          <a:p>
            <a:r>
              <a:rPr lang="en-GB" dirty="0"/>
              <a:t>icon</a:t>
            </a:r>
          </a:p>
        </p:txBody>
      </p:sp>
      <p:sp>
        <p:nvSpPr>
          <p:cNvPr id="5" name="Title 4">
            <a:extLst>
              <a:ext uri="{FF2B5EF4-FFF2-40B4-BE49-F238E27FC236}">
                <a16:creationId xmlns:a16="http://schemas.microsoft.com/office/drawing/2014/main" id="{53010EE3-E153-394E-A879-6872145A81BA}"/>
              </a:ext>
            </a:extLst>
          </p:cNvPr>
          <p:cNvSpPr>
            <a:spLocks noGrp="1"/>
          </p:cNvSpPr>
          <p:nvPr>
            <p:ph type="title"/>
          </p:nvPr>
        </p:nvSpPr>
        <p:spPr>
          <a:xfrm>
            <a:off x="333482" y="1781741"/>
            <a:ext cx="2642461" cy="329795"/>
          </a:xfrm>
          <a:prstGeom prst="rect">
            <a:avLst/>
          </a:prstGeom>
        </p:spPr>
        <p:txBody>
          <a:bodyPr anchor="ctr"/>
          <a:lstStyle>
            <a:lvl1pPr algn="ctr">
              <a:defRPr sz="1400" b="1">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5A274682-542E-EB4E-B888-5D496DB0A0AC}"/>
              </a:ext>
            </a:extLst>
          </p:cNvPr>
          <p:cNvSpPr>
            <a:spLocks noGrp="1"/>
          </p:cNvSpPr>
          <p:nvPr>
            <p:ph type="body" sz="quarter" idx="15"/>
          </p:nvPr>
        </p:nvSpPr>
        <p:spPr>
          <a:xfrm>
            <a:off x="325438" y="2319849"/>
            <a:ext cx="2657475" cy="2399897"/>
          </a:xfrm>
          <a:prstGeom prst="rect">
            <a:avLst/>
          </a:prstGeom>
        </p:spPr>
        <p:txBody>
          <a:bodyPr/>
          <a:lstStyle>
            <a:lvl1pPr marL="0" indent="0" algn="ctr">
              <a:buNone/>
              <a:defRPr sz="1000">
                <a:solidFill>
                  <a:schemeClr val="bg1"/>
                </a:solidFill>
              </a:defRPr>
            </a:lvl1pPr>
            <a:lvl2pPr>
              <a:defRPr sz="1000"/>
            </a:lvl2pPr>
            <a:lvl3pPr>
              <a:defRPr sz="1000"/>
            </a:lvl3pPr>
            <a:lvl4pPr>
              <a:defRPr sz="1000"/>
            </a:lvl4pPr>
            <a:lvl5pPr>
              <a:defRPr sz="1000"/>
            </a:lvl5pPr>
          </a:lstStyle>
          <a:p>
            <a:pPr lvl="0"/>
            <a:r>
              <a:rPr lang="en-US"/>
              <a:t>Edit Master text styles</a:t>
            </a:r>
          </a:p>
        </p:txBody>
      </p:sp>
    </p:spTree>
    <p:extLst>
      <p:ext uri="{BB962C8B-B14F-4D97-AF65-F5344CB8AC3E}">
        <p14:creationId xmlns:p14="http://schemas.microsoft.com/office/powerpoint/2010/main" val="102703951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TT_custom_layout_text_dark">
    <p:bg bwMode="ltGray">
      <p:bgPr>
        <a:solidFill>
          <a:schemeClr val="accent2"/>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noFill/>
          <a:ln w="28575">
            <a:solidFill>
              <a:schemeClr val="bg1"/>
            </a:solidFill>
          </a:ln>
          <a:effectLst/>
        </p:spPr>
        <p:txBody>
          <a:bodyPr anchor="ctr"/>
          <a:lstStyle>
            <a:lvl1pPr algn="l">
              <a:lnSpc>
                <a:spcPct val="100000"/>
              </a:lnSpc>
              <a:defRPr sz="2400">
                <a:solidFill>
                  <a:schemeClr val="bg1"/>
                </a:solidFill>
                <a:latin typeface="Arial"/>
                <a:cs typeface="Arial"/>
              </a:defRPr>
            </a:lvl1pPr>
            <a:lvl2pPr algn="l">
              <a:lnSpc>
                <a:spcPct val="100000"/>
              </a:lnSpc>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noFill/>
          <a:ln w="28575">
            <a:solidFill>
              <a:schemeClr val="bg1"/>
            </a:solidFill>
          </a:ln>
          <a:effectLst/>
        </p:spPr>
        <p:txBody>
          <a:bodyPr anchor="ctr"/>
          <a:lstStyle>
            <a:lvl1pPr algn="l">
              <a:lnSpc>
                <a:spcPct val="100000"/>
              </a:lnSpc>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noFill/>
          <a:ln w="28575">
            <a:solidFill>
              <a:schemeClr val="bg1"/>
            </a:solidFill>
          </a:ln>
          <a:effectLst/>
        </p:spPr>
        <p:txBody>
          <a:bodyPr anchor="ctr"/>
          <a:lstStyle>
            <a:lvl1pPr algn="ctr">
              <a:lnSpc>
                <a:spcPct val="100000"/>
              </a:lnSpc>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noFill/>
          <a:ln w="28575">
            <a:solidFill>
              <a:schemeClr val="bg1"/>
            </a:solidFill>
          </a:ln>
          <a:effectLst/>
        </p:spPr>
        <p:txBody>
          <a:bodyPr anchor="ctr"/>
          <a:lstStyle>
            <a:lvl1pPr algn="ctr">
              <a:lnSpc>
                <a:spcPct val="100000"/>
              </a:lnSpc>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noFill/>
          <a:ln w="28575">
            <a:solidFill>
              <a:schemeClr val="bg1"/>
            </a:solidFill>
          </a:ln>
          <a:effectLst/>
        </p:spPr>
        <p:txBody>
          <a:bodyPr anchor="ctr"/>
          <a:lstStyle>
            <a:lvl1pPr algn="l">
              <a:lnSpc>
                <a:spcPct val="100000"/>
              </a:lnSpc>
              <a:defRPr sz="2400">
                <a:solidFill>
                  <a:schemeClr val="bg1"/>
                </a:solidFill>
                <a:effectLst/>
                <a:latin typeface="Arial"/>
                <a:cs typeface="Arial"/>
              </a:defRPr>
            </a:lvl1pPr>
            <a:lvl2pPr algn="l">
              <a:lnSpc>
                <a:spcPct val="100000"/>
              </a:lnSpc>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noFill/>
          <a:ln w="28575">
            <a:solidFill>
              <a:schemeClr val="bg1"/>
            </a:solidFill>
          </a:ln>
          <a:effectLst/>
        </p:spPr>
        <p:txBody>
          <a:bodyPr anchor="ctr"/>
          <a:lstStyle>
            <a:lvl1pPr algn="r">
              <a:lnSpc>
                <a:spcPct val="100000"/>
              </a:lnSpc>
              <a:defRPr>
                <a:solidFill>
                  <a:schemeClr val="bg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163605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TT_contents_page_blue">
    <p:bg bwMode="ltGray">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976" y="120752"/>
            <a:ext cx="7845434" cy="625335"/>
          </a:xfrm>
          <a:prstGeom prst="rect">
            <a:avLst/>
          </a:prstGeom>
        </p:spPr>
        <p:txBody>
          <a:bodyPr anchor="ctr"/>
          <a:lstStyle>
            <a:lvl1pPr>
              <a:defRPr sz="2400" b="1">
                <a:solidFill>
                  <a:srgbClr val="FFFFFF"/>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1910907"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3518250"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511676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5116767"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6711757" y="1031878"/>
            <a:ext cx="1516072" cy="365125"/>
          </a:xfrm>
          <a:prstGeom prst="rect">
            <a:avLst/>
          </a:prstGeom>
        </p:spPr>
        <p:txBody>
          <a:bodyPr vert="horz"/>
          <a:lstStyle>
            <a:lvl1pPr>
              <a:defRPr b="1">
                <a:solidFill>
                  <a:schemeClr val="bg1"/>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6711757" y="1539879"/>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300038"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300038"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191090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1910907"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518250"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511676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116767"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0"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6711757" y="2921003"/>
            <a:ext cx="1516072" cy="365125"/>
          </a:xfrm>
          <a:prstGeom prst="rect">
            <a:avLst/>
          </a:prstGeom>
        </p:spPr>
        <p:txBody>
          <a:bodyPr vert="horz"/>
          <a:lstStyle>
            <a:lvl1pPr>
              <a:defRPr b="1">
                <a:solidFill>
                  <a:schemeClr val="bg1"/>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6711757" y="3429004"/>
            <a:ext cx="1516072" cy="117475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Tree>
    <p:extLst>
      <p:ext uri="{BB962C8B-B14F-4D97-AF65-F5344CB8AC3E}">
        <p14:creationId xmlns:p14="http://schemas.microsoft.com/office/powerpoint/2010/main" val="882549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TT_custom_layout">
    <p:bg bwMode="ltGray">
      <p:bgPr>
        <a:solidFill>
          <a:schemeClr val="bg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chemeClr val="accent1"/>
          </a:solidFill>
          <a:ln>
            <a:noFill/>
          </a:ln>
          <a:effectLst/>
        </p:spPr>
        <p:txBody>
          <a:bodyPr anchor="ctr"/>
          <a:lstStyle>
            <a:lvl1pPr marL="179388" indent="0" algn="l">
              <a:defRPr sz="2400">
                <a:solidFill>
                  <a:srgbClr val="FFFFFF"/>
                </a:solidFill>
                <a:latin typeface="Arial"/>
                <a:cs typeface="Arial"/>
              </a:defRPr>
            </a:lvl1pPr>
            <a:lvl2pPr marL="358775" indent="180975" algn="l">
              <a:defRPr>
                <a:solidFill>
                  <a:srgbClr val="FFFFFF"/>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bg1"/>
          </a:solidFill>
          <a:ln>
            <a:noFill/>
          </a:ln>
          <a:effectLst/>
        </p:spPr>
        <p:txBody>
          <a:bodyPr anchor="ctr"/>
          <a:lstStyle>
            <a:lvl1pPr algn="l">
              <a:defRPr sz="2000" b="1">
                <a:solidFill>
                  <a:schemeClr val="tx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accent2"/>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chemeClr val="accent2"/>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1"/>
          </a:solidFill>
          <a:ln>
            <a:noFill/>
          </a:ln>
          <a:effectLst/>
        </p:spPr>
        <p:txBody>
          <a:bodyPr anchor="ctr"/>
          <a:lstStyle>
            <a:lvl1pPr marL="179388" indent="0" algn="l">
              <a:defRPr sz="2400">
                <a:solidFill>
                  <a:srgbClr val="FFFFFF"/>
                </a:solidFill>
                <a:effectLst/>
                <a:latin typeface="Arial"/>
                <a:cs typeface="Arial"/>
              </a:defRPr>
            </a:lvl1pPr>
            <a:lvl2pPr marL="358775" indent="-179388" algn="l">
              <a:defRPr>
                <a:solidFill>
                  <a:srgbClr val="FFFFFF"/>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1"/>
          </a:solidFill>
          <a:ln>
            <a:noFill/>
          </a:ln>
          <a:effectLst/>
        </p:spPr>
        <p:txBody>
          <a:bodyPr anchor="ctr"/>
          <a:lstStyle>
            <a:lvl1pPr algn="r">
              <a:defRPr>
                <a:solidFill>
                  <a:schemeClr val="tx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solidFill>
                  <a:schemeClr val="accent2"/>
                </a:solidFill>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2858132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_NTT_content_page">
    <p:bg bwMode="ltGray">
      <p:bgPr>
        <a:solidFill>
          <a:schemeClr val="tx1"/>
        </a:solidFill>
        <a:effectLst/>
      </p:bgPr>
    </p:bg>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8091E020-A1A3-894A-9A18-A2F931CBD43E}"/>
              </a:ext>
            </a:extLst>
          </p:cNvPr>
          <p:cNvSpPr>
            <a:spLocks noGrp="1"/>
          </p:cNvSpPr>
          <p:nvPr>
            <p:ph type="pic" sz="quarter" idx="13"/>
          </p:nvPr>
        </p:nvSpPr>
        <p:spPr>
          <a:xfrm>
            <a:off x="4646229" y="752527"/>
            <a:ext cx="1446298" cy="1976551"/>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ea typeface="Lato Light" charset="0"/>
                <a:cs typeface="Arial" panose="020B0604020202020204" pitchFamily="34" charset="0"/>
              </a:defRPr>
            </a:lvl1pPr>
          </a:lstStyle>
          <a:p>
            <a:pPr lvl="0"/>
            <a:r>
              <a:rPr lang="en-US" noProof="0"/>
              <a:t>Click icon to add picture</a:t>
            </a:r>
            <a:endParaRPr lang="en-US" noProof="0" dirty="0"/>
          </a:p>
        </p:txBody>
      </p:sp>
      <p:sp>
        <p:nvSpPr>
          <p:cNvPr id="11" name="Picture Placeholder 13">
            <a:extLst>
              <a:ext uri="{FF2B5EF4-FFF2-40B4-BE49-F238E27FC236}">
                <a16:creationId xmlns:a16="http://schemas.microsoft.com/office/drawing/2014/main" id="{A37017A4-629A-A44D-A88D-1F8DEFFF532C}"/>
              </a:ext>
            </a:extLst>
          </p:cNvPr>
          <p:cNvSpPr>
            <a:spLocks noGrp="1"/>
          </p:cNvSpPr>
          <p:nvPr>
            <p:ph type="pic" sz="quarter" idx="18"/>
          </p:nvPr>
        </p:nvSpPr>
        <p:spPr>
          <a:xfrm>
            <a:off x="3069146" y="752526"/>
            <a:ext cx="1454275" cy="1155573"/>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ea typeface="Lato Light" charset="0"/>
                <a:cs typeface="Arial" panose="020B0604020202020204" pitchFamily="34" charset="0"/>
              </a:defRPr>
            </a:lvl1pPr>
          </a:lstStyle>
          <a:p>
            <a:pPr lvl="0"/>
            <a:r>
              <a:rPr lang="en-US" noProof="0"/>
              <a:t>Click icon to add picture</a:t>
            </a:r>
            <a:endParaRPr lang="en-US" noProof="0" dirty="0"/>
          </a:p>
        </p:txBody>
      </p:sp>
      <p:sp>
        <p:nvSpPr>
          <p:cNvPr id="12" name="Picture Placeholder 13">
            <a:extLst>
              <a:ext uri="{FF2B5EF4-FFF2-40B4-BE49-F238E27FC236}">
                <a16:creationId xmlns:a16="http://schemas.microsoft.com/office/drawing/2014/main" id="{91168ADE-9466-4740-BD51-47A72258CAAE}"/>
              </a:ext>
            </a:extLst>
          </p:cNvPr>
          <p:cNvSpPr>
            <a:spLocks noGrp="1"/>
          </p:cNvSpPr>
          <p:nvPr>
            <p:ph type="pic" sz="quarter" idx="19"/>
          </p:nvPr>
        </p:nvSpPr>
        <p:spPr>
          <a:xfrm>
            <a:off x="3069146" y="2036408"/>
            <a:ext cx="1454275" cy="2635604"/>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ea typeface="Lato Light" charset="0"/>
                <a:cs typeface="Arial" panose="020B0604020202020204" pitchFamily="34" charset="0"/>
              </a:defRPr>
            </a:lvl1pPr>
          </a:lstStyle>
          <a:p>
            <a:pPr lvl="0"/>
            <a:r>
              <a:rPr lang="en-US" noProof="0"/>
              <a:t>Click icon to add picture</a:t>
            </a:r>
            <a:endParaRPr lang="en-US" noProof="0" dirty="0"/>
          </a:p>
        </p:txBody>
      </p:sp>
      <p:sp>
        <p:nvSpPr>
          <p:cNvPr id="13" name="Picture Placeholder 13">
            <a:extLst>
              <a:ext uri="{FF2B5EF4-FFF2-40B4-BE49-F238E27FC236}">
                <a16:creationId xmlns:a16="http://schemas.microsoft.com/office/drawing/2014/main" id="{94A075D6-2F03-9E41-AF6A-579AABF97DE6}"/>
              </a:ext>
            </a:extLst>
          </p:cNvPr>
          <p:cNvSpPr>
            <a:spLocks noGrp="1"/>
          </p:cNvSpPr>
          <p:nvPr>
            <p:ph type="pic" sz="quarter" idx="17"/>
          </p:nvPr>
        </p:nvSpPr>
        <p:spPr>
          <a:xfrm>
            <a:off x="4638252" y="2848951"/>
            <a:ext cx="3863834" cy="1823061"/>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ea typeface="Lato Light" charset="0"/>
                <a:cs typeface="Arial" panose="020B0604020202020204" pitchFamily="34" charset="0"/>
              </a:defRPr>
            </a:lvl1pPr>
          </a:lstStyle>
          <a:p>
            <a:pPr lvl="0"/>
            <a:r>
              <a:rPr lang="en-US" noProof="0"/>
              <a:t>Click icon to add picture</a:t>
            </a:r>
            <a:endParaRPr lang="en-US" noProof="0" dirty="0"/>
          </a:p>
        </p:txBody>
      </p:sp>
      <p:sp>
        <p:nvSpPr>
          <p:cNvPr id="14" name="Title 4">
            <a:extLst>
              <a:ext uri="{FF2B5EF4-FFF2-40B4-BE49-F238E27FC236}">
                <a16:creationId xmlns:a16="http://schemas.microsoft.com/office/drawing/2014/main" id="{E2D97701-7525-0342-A279-46EA7BC6D9F0}"/>
              </a:ext>
            </a:extLst>
          </p:cNvPr>
          <p:cNvSpPr>
            <a:spLocks noGrp="1"/>
          </p:cNvSpPr>
          <p:nvPr>
            <p:ph type="title"/>
          </p:nvPr>
        </p:nvSpPr>
        <p:spPr>
          <a:xfrm>
            <a:off x="333482" y="752526"/>
            <a:ext cx="2642461" cy="657820"/>
          </a:xfrm>
          <a:prstGeom prst="rect">
            <a:avLst/>
          </a:prstGeom>
        </p:spPr>
        <p:txBody>
          <a:bodyPr anchor="ctr"/>
          <a:lstStyle>
            <a:lvl1pPr algn="l">
              <a:lnSpc>
                <a:spcPct val="100000"/>
              </a:lnSpc>
              <a:defRPr sz="2400" b="1">
                <a:solidFill>
                  <a:schemeClr val="accent2"/>
                </a:solidFill>
              </a:defRPr>
            </a:lvl1pPr>
          </a:lstStyle>
          <a:p>
            <a:r>
              <a:rPr lang="en-US"/>
              <a:t>Click to edit Master title style</a:t>
            </a:r>
            <a:endParaRPr lang="en-GB" dirty="0"/>
          </a:p>
        </p:txBody>
      </p:sp>
      <p:sp>
        <p:nvSpPr>
          <p:cNvPr id="15" name="Text Placeholder 6">
            <a:extLst>
              <a:ext uri="{FF2B5EF4-FFF2-40B4-BE49-F238E27FC236}">
                <a16:creationId xmlns:a16="http://schemas.microsoft.com/office/drawing/2014/main" id="{C5575969-C897-2448-BD44-B2D0F9D3CE89}"/>
              </a:ext>
            </a:extLst>
          </p:cNvPr>
          <p:cNvSpPr>
            <a:spLocks noGrp="1"/>
          </p:cNvSpPr>
          <p:nvPr>
            <p:ph type="body" sz="quarter" idx="15"/>
          </p:nvPr>
        </p:nvSpPr>
        <p:spPr>
          <a:xfrm>
            <a:off x="333482" y="1512756"/>
            <a:ext cx="2642461" cy="3159256"/>
          </a:xfrm>
          <a:prstGeom prst="rect">
            <a:avLst/>
          </a:prstGeo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a:extLst>
              <a:ext uri="{FF2B5EF4-FFF2-40B4-BE49-F238E27FC236}">
                <a16:creationId xmlns:a16="http://schemas.microsoft.com/office/drawing/2014/main" id="{EA682FCE-443F-814C-A0D0-5D967D71C6CF}"/>
              </a:ext>
            </a:extLst>
          </p:cNvPr>
          <p:cNvSpPr>
            <a:spLocks noGrp="1"/>
          </p:cNvSpPr>
          <p:nvPr>
            <p:ph type="body" sz="quarter" idx="20"/>
          </p:nvPr>
        </p:nvSpPr>
        <p:spPr>
          <a:xfrm>
            <a:off x="6215335" y="752526"/>
            <a:ext cx="2286751" cy="1976551"/>
          </a:xfrm>
          <a:prstGeom prst="rect">
            <a:avLst/>
          </a:prstGeo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912778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NTT_content_page">
    <p:bg bwMode="ltGray">
      <p:bgPr>
        <a:solidFill>
          <a:schemeClr val="tx1"/>
        </a:solidFill>
        <a:effectLst/>
      </p:bgPr>
    </p:bg>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E2D97701-7525-0342-A279-46EA7BC6D9F0}"/>
              </a:ext>
            </a:extLst>
          </p:cNvPr>
          <p:cNvSpPr>
            <a:spLocks noGrp="1"/>
          </p:cNvSpPr>
          <p:nvPr>
            <p:ph type="title"/>
          </p:nvPr>
        </p:nvSpPr>
        <p:spPr>
          <a:xfrm>
            <a:off x="492508" y="673013"/>
            <a:ext cx="2642461" cy="657820"/>
          </a:xfrm>
          <a:prstGeom prst="rect">
            <a:avLst/>
          </a:prstGeom>
        </p:spPr>
        <p:txBody>
          <a:bodyPr anchor="ctr"/>
          <a:lstStyle>
            <a:lvl1pPr algn="l">
              <a:lnSpc>
                <a:spcPct val="100000"/>
              </a:lnSpc>
              <a:defRPr sz="2400" b="1">
                <a:solidFill>
                  <a:schemeClr val="accent2"/>
                </a:solidFill>
              </a:defRPr>
            </a:lvl1pPr>
          </a:lstStyle>
          <a:p>
            <a:r>
              <a:rPr lang="en-US"/>
              <a:t>Click to edit Master title style</a:t>
            </a:r>
            <a:endParaRPr lang="en-GB" dirty="0"/>
          </a:p>
        </p:txBody>
      </p:sp>
      <p:sp>
        <p:nvSpPr>
          <p:cNvPr id="15" name="Text Placeholder 6">
            <a:extLst>
              <a:ext uri="{FF2B5EF4-FFF2-40B4-BE49-F238E27FC236}">
                <a16:creationId xmlns:a16="http://schemas.microsoft.com/office/drawing/2014/main" id="{C5575969-C897-2448-BD44-B2D0F9D3CE89}"/>
              </a:ext>
            </a:extLst>
          </p:cNvPr>
          <p:cNvSpPr>
            <a:spLocks noGrp="1"/>
          </p:cNvSpPr>
          <p:nvPr>
            <p:ph type="body" sz="quarter" idx="15"/>
          </p:nvPr>
        </p:nvSpPr>
        <p:spPr>
          <a:xfrm>
            <a:off x="492508" y="1433243"/>
            <a:ext cx="2642461" cy="3159256"/>
          </a:xfrm>
          <a:prstGeom prst="rect">
            <a:avLst/>
          </a:prstGeom>
          <a:solidFill>
            <a:schemeClr val="accent2">
              <a:lumMod val="20000"/>
              <a:lumOff val="80000"/>
            </a:schemeClr>
          </a:solidFill>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a:extLst>
              <a:ext uri="{FF2B5EF4-FFF2-40B4-BE49-F238E27FC236}">
                <a16:creationId xmlns:a16="http://schemas.microsoft.com/office/drawing/2014/main" id="{EA682FCE-443F-814C-A0D0-5D967D71C6CF}"/>
              </a:ext>
            </a:extLst>
          </p:cNvPr>
          <p:cNvSpPr>
            <a:spLocks noGrp="1"/>
          </p:cNvSpPr>
          <p:nvPr>
            <p:ph type="body" sz="quarter" idx="20"/>
          </p:nvPr>
        </p:nvSpPr>
        <p:spPr>
          <a:xfrm>
            <a:off x="6374361" y="673013"/>
            <a:ext cx="2286751" cy="1976551"/>
          </a:xfrm>
          <a:prstGeom prst="rect">
            <a:avLst/>
          </a:prstGeom>
          <a:solidFill>
            <a:schemeClr val="accent4">
              <a:lumMod val="20000"/>
              <a:lumOff val="80000"/>
            </a:schemeClr>
          </a:solidFill>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a:extLst>
              <a:ext uri="{FF2B5EF4-FFF2-40B4-BE49-F238E27FC236}">
                <a16:creationId xmlns:a16="http://schemas.microsoft.com/office/drawing/2014/main" id="{158B466F-ED96-BE4E-955F-BE1FEA9E2EEB}"/>
              </a:ext>
            </a:extLst>
          </p:cNvPr>
          <p:cNvSpPr>
            <a:spLocks noGrp="1"/>
          </p:cNvSpPr>
          <p:nvPr>
            <p:ph type="body" sz="quarter" idx="22"/>
          </p:nvPr>
        </p:nvSpPr>
        <p:spPr>
          <a:xfrm>
            <a:off x="3241424" y="1905465"/>
            <a:ext cx="1454275" cy="2687034"/>
          </a:xfrm>
          <a:prstGeom prst="rect">
            <a:avLst/>
          </a:prstGeom>
          <a:solidFill>
            <a:schemeClr val="accent5">
              <a:lumMod val="20000"/>
              <a:lumOff val="80000"/>
            </a:schemeClr>
          </a:solidFill>
        </p:spPr>
        <p:txBody>
          <a:bodyPr/>
          <a:lstStyle>
            <a:lvl1pPr>
              <a:defRPr sz="1000">
                <a:solidFill>
                  <a:schemeClr val="bg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vl5pPr>
              <a:defRPr sz="1000">
                <a:solidFill>
                  <a:schemeClr val="accent1"/>
                </a:solidFill>
              </a:defRPr>
            </a:lvl5pPr>
          </a:lstStyle>
          <a:p>
            <a:pPr lvl="0"/>
            <a:r>
              <a:rPr lang="en-US"/>
              <a:t>Edit Master text styles</a:t>
            </a:r>
          </a:p>
        </p:txBody>
      </p:sp>
      <p:sp>
        <p:nvSpPr>
          <p:cNvPr id="17" name="Picture Placeholder 13">
            <a:extLst>
              <a:ext uri="{FF2B5EF4-FFF2-40B4-BE49-F238E27FC236}">
                <a16:creationId xmlns:a16="http://schemas.microsoft.com/office/drawing/2014/main" id="{E94D3DF8-5CF2-BF47-B246-B473C449DBF3}"/>
              </a:ext>
            </a:extLst>
          </p:cNvPr>
          <p:cNvSpPr>
            <a:spLocks noGrp="1"/>
          </p:cNvSpPr>
          <p:nvPr>
            <p:ph type="pic" sz="quarter" idx="18"/>
          </p:nvPr>
        </p:nvSpPr>
        <p:spPr>
          <a:xfrm>
            <a:off x="3241424" y="673013"/>
            <a:ext cx="1454275" cy="1155573"/>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ea typeface="Lato Light" charset="0"/>
                <a:cs typeface="Arial" panose="020B0604020202020204" pitchFamily="34" charset="0"/>
              </a:defRPr>
            </a:lvl1pPr>
          </a:lstStyle>
          <a:p>
            <a:pPr lvl="0"/>
            <a:r>
              <a:rPr lang="en-US" noProof="0"/>
              <a:t>Click icon to add picture</a:t>
            </a:r>
            <a:endParaRPr lang="en-US" noProof="0" dirty="0"/>
          </a:p>
        </p:txBody>
      </p:sp>
      <p:sp>
        <p:nvSpPr>
          <p:cNvPr id="18" name="Picture Placeholder 13">
            <a:extLst>
              <a:ext uri="{FF2B5EF4-FFF2-40B4-BE49-F238E27FC236}">
                <a16:creationId xmlns:a16="http://schemas.microsoft.com/office/drawing/2014/main" id="{CBE37E95-2D23-464B-9974-5D9E340CF188}"/>
              </a:ext>
            </a:extLst>
          </p:cNvPr>
          <p:cNvSpPr>
            <a:spLocks noGrp="1"/>
          </p:cNvSpPr>
          <p:nvPr>
            <p:ph type="pic" sz="quarter" idx="17"/>
          </p:nvPr>
        </p:nvSpPr>
        <p:spPr>
          <a:xfrm>
            <a:off x="4797278" y="2769438"/>
            <a:ext cx="3863834" cy="1823061"/>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ea typeface="Lato Light" charset="0"/>
                <a:cs typeface="Arial" panose="020B0604020202020204" pitchFamily="34" charset="0"/>
              </a:defRPr>
            </a:lvl1pPr>
          </a:lstStyle>
          <a:p>
            <a:pPr lvl="0"/>
            <a:r>
              <a:rPr lang="en-US" noProof="0"/>
              <a:t>Click icon to add picture</a:t>
            </a:r>
            <a:endParaRPr lang="en-US" noProof="0" dirty="0"/>
          </a:p>
        </p:txBody>
      </p:sp>
      <p:sp>
        <p:nvSpPr>
          <p:cNvPr id="19" name="Text Placeholder 6">
            <a:extLst>
              <a:ext uri="{FF2B5EF4-FFF2-40B4-BE49-F238E27FC236}">
                <a16:creationId xmlns:a16="http://schemas.microsoft.com/office/drawing/2014/main" id="{0174DC45-C4F5-BB48-9E7A-CEE0AEC2189E}"/>
              </a:ext>
            </a:extLst>
          </p:cNvPr>
          <p:cNvSpPr>
            <a:spLocks noGrp="1"/>
          </p:cNvSpPr>
          <p:nvPr>
            <p:ph type="body" sz="quarter" idx="23"/>
          </p:nvPr>
        </p:nvSpPr>
        <p:spPr>
          <a:xfrm>
            <a:off x="4807892" y="673013"/>
            <a:ext cx="1486891" cy="1976551"/>
          </a:xfrm>
          <a:prstGeom prst="rect">
            <a:avLst/>
          </a:prstGeom>
          <a:solidFill>
            <a:schemeClr val="accent6">
              <a:lumMod val="20000"/>
              <a:lumOff val="80000"/>
            </a:schemeClr>
          </a:solidFill>
        </p:spPr>
        <p:txBody>
          <a:bodyPr/>
          <a:lstStyle>
            <a:lvl1pPr>
              <a:defRPr sz="1000">
                <a:solidFill>
                  <a:schemeClr val="bg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vl5pPr>
              <a:defRPr sz="1000">
                <a:solidFill>
                  <a:schemeClr val="accent1"/>
                </a:solidFill>
              </a:defRPr>
            </a:lvl5pPr>
          </a:lstStyle>
          <a:p>
            <a:pPr lvl="0"/>
            <a:r>
              <a:rPr lang="en-US"/>
              <a:t>Edit Master text styles</a:t>
            </a:r>
          </a:p>
        </p:txBody>
      </p:sp>
    </p:spTree>
    <p:extLst>
      <p:ext uri="{BB962C8B-B14F-4D97-AF65-F5344CB8AC3E}">
        <p14:creationId xmlns:p14="http://schemas.microsoft.com/office/powerpoint/2010/main" val="61103788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6_NTT_content_pag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1" y="0"/>
            <a:ext cx="2805854" cy="5143500"/>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17" name="Rectangle 16">
            <a:extLst>
              <a:ext uri="{FF2B5EF4-FFF2-40B4-BE49-F238E27FC236}">
                <a16:creationId xmlns:a16="http://schemas.microsoft.com/office/drawing/2014/main" id="{D9A7F20D-739B-444F-BBE5-002C9121F465}"/>
              </a:ext>
            </a:extLst>
          </p:cNvPr>
          <p:cNvSpPr/>
          <p:nvPr userDrawn="1"/>
        </p:nvSpPr>
        <p:spPr>
          <a:xfrm>
            <a:off x="2802731" y="0"/>
            <a:ext cx="282713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eaLnBrk="1" fontAlgn="auto" hangingPunct="1">
              <a:spcBef>
                <a:spcPts val="0"/>
              </a:spcBef>
              <a:spcAft>
                <a:spcPts val="0"/>
              </a:spcAft>
              <a:defRPr/>
            </a:pPr>
            <a:endParaRPr lang="en-US" sz="506"/>
          </a:p>
        </p:txBody>
      </p:sp>
      <p:sp>
        <p:nvSpPr>
          <p:cNvPr id="18" name="Title 4">
            <a:extLst>
              <a:ext uri="{FF2B5EF4-FFF2-40B4-BE49-F238E27FC236}">
                <a16:creationId xmlns:a16="http://schemas.microsoft.com/office/drawing/2014/main" id="{AFAA33E7-AC2A-E048-A128-C3BEF47347D9}"/>
              </a:ext>
            </a:extLst>
          </p:cNvPr>
          <p:cNvSpPr>
            <a:spLocks noGrp="1"/>
          </p:cNvSpPr>
          <p:nvPr>
            <p:ph type="title"/>
          </p:nvPr>
        </p:nvSpPr>
        <p:spPr>
          <a:xfrm>
            <a:off x="3290410" y="713780"/>
            <a:ext cx="1851780" cy="1099521"/>
          </a:xfrm>
          <a:prstGeom prst="rect">
            <a:avLst/>
          </a:prstGeom>
        </p:spPr>
        <p:txBody>
          <a:bodyPr anchor="ctr"/>
          <a:lstStyle>
            <a:lvl1pPr algn="l">
              <a:defRPr sz="2400" b="1">
                <a:solidFill>
                  <a:schemeClr val="tx1"/>
                </a:solidFill>
              </a:defRPr>
            </a:lvl1pPr>
          </a:lstStyle>
          <a:p>
            <a:r>
              <a:rPr lang="en-US"/>
              <a:t>Click to edit Master title style</a:t>
            </a:r>
            <a:endParaRPr lang="en-GB" dirty="0"/>
          </a:p>
        </p:txBody>
      </p:sp>
      <p:sp>
        <p:nvSpPr>
          <p:cNvPr id="19" name="Text Placeholder 6">
            <a:extLst>
              <a:ext uri="{FF2B5EF4-FFF2-40B4-BE49-F238E27FC236}">
                <a16:creationId xmlns:a16="http://schemas.microsoft.com/office/drawing/2014/main" id="{8CB3347E-4DCC-624E-A84A-7635AAF689E7}"/>
              </a:ext>
            </a:extLst>
          </p:cNvPr>
          <p:cNvSpPr>
            <a:spLocks noGrp="1"/>
          </p:cNvSpPr>
          <p:nvPr>
            <p:ph type="body" sz="quarter" idx="15"/>
          </p:nvPr>
        </p:nvSpPr>
        <p:spPr>
          <a:xfrm>
            <a:off x="3290410" y="2162872"/>
            <a:ext cx="1851780" cy="2509140"/>
          </a:xfrm>
          <a:prstGeom prst="rect">
            <a:avLst/>
          </a:prstGeom>
        </p:spPr>
        <p:txBody>
          <a:bodyPr/>
          <a:lstStyle>
            <a:lvl1pPr marL="0" indent="0">
              <a:buNone/>
              <a:defRPr sz="10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6579031" y="1063122"/>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6579031" y="713780"/>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6579031" y="2631406"/>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6579031" y="2279984"/>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6579031" y="4197558"/>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6579031" y="3848216"/>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5765371" y="633165"/>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1</a:t>
            </a:r>
            <a:endParaRPr lang="en-GB" dirty="0"/>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5765371" y="2221741"/>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2</a:t>
            </a:r>
            <a:endParaRPr lang="en-GB" dirty="0"/>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5765371" y="3818067"/>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3</a:t>
            </a:r>
            <a:endParaRPr lang="en-GB" dirty="0"/>
          </a:p>
        </p:txBody>
      </p:sp>
    </p:spTree>
    <p:extLst>
      <p:ext uri="{BB962C8B-B14F-4D97-AF65-F5344CB8AC3E}">
        <p14:creationId xmlns:p14="http://schemas.microsoft.com/office/powerpoint/2010/main" val="33870120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7_NTT_content_pag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1" y="0"/>
            <a:ext cx="2805854" cy="5143500"/>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17" name="Rectangle 16">
            <a:extLst>
              <a:ext uri="{FF2B5EF4-FFF2-40B4-BE49-F238E27FC236}">
                <a16:creationId xmlns:a16="http://schemas.microsoft.com/office/drawing/2014/main" id="{D9A7F20D-739B-444F-BBE5-002C9121F465}"/>
              </a:ext>
            </a:extLst>
          </p:cNvPr>
          <p:cNvSpPr/>
          <p:nvPr userDrawn="1"/>
        </p:nvSpPr>
        <p:spPr>
          <a:xfrm>
            <a:off x="2802731" y="0"/>
            <a:ext cx="2827139"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eaLnBrk="1" fontAlgn="auto" hangingPunct="1">
              <a:spcBef>
                <a:spcPts val="0"/>
              </a:spcBef>
              <a:spcAft>
                <a:spcPts val="0"/>
              </a:spcAft>
              <a:defRPr/>
            </a:pPr>
            <a:endParaRPr lang="en-US" sz="506"/>
          </a:p>
        </p:txBody>
      </p:sp>
      <p:sp>
        <p:nvSpPr>
          <p:cNvPr id="18" name="Title 4">
            <a:extLst>
              <a:ext uri="{FF2B5EF4-FFF2-40B4-BE49-F238E27FC236}">
                <a16:creationId xmlns:a16="http://schemas.microsoft.com/office/drawing/2014/main" id="{AFAA33E7-AC2A-E048-A128-C3BEF47347D9}"/>
              </a:ext>
            </a:extLst>
          </p:cNvPr>
          <p:cNvSpPr>
            <a:spLocks noGrp="1"/>
          </p:cNvSpPr>
          <p:nvPr>
            <p:ph type="title"/>
          </p:nvPr>
        </p:nvSpPr>
        <p:spPr>
          <a:xfrm>
            <a:off x="3290410" y="713780"/>
            <a:ext cx="1851780" cy="1099521"/>
          </a:xfrm>
          <a:prstGeom prst="rect">
            <a:avLst/>
          </a:prstGeom>
        </p:spPr>
        <p:txBody>
          <a:bodyPr anchor="ctr"/>
          <a:lstStyle>
            <a:lvl1pPr algn="l">
              <a:defRPr sz="2400" b="1">
                <a:solidFill>
                  <a:schemeClr val="tx1"/>
                </a:solidFill>
              </a:defRPr>
            </a:lvl1pPr>
          </a:lstStyle>
          <a:p>
            <a:r>
              <a:rPr lang="en-US"/>
              <a:t>Click to edit Master title style</a:t>
            </a:r>
            <a:endParaRPr lang="en-GB" dirty="0"/>
          </a:p>
        </p:txBody>
      </p:sp>
      <p:sp>
        <p:nvSpPr>
          <p:cNvPr id="19" name="Text Placeholder 6">
            <a:extLst>
              <a:ext uri="{FF2B5EF4-FFF2-40B4-BE49-F238E27FC236}">
                <a16:creationId xmlns:a16="http://schemas.microsoft.com/office/drawing/2014/main" id="{8CB3347E-4DCC-624E-A84A-7635AAF689E7}"/>
              </a:ext>
            </a:extLst>
          </p:cNvPr>
          <p:cNvSpPr>
            <a:spLocks noGrp="1"/>
          </p:cNvSpPr>
          <p:nvPr>
            <p:ph type="body" sz="quarter" idx="15"/>
          </p:nvPr>
        </p:nvSpPr>
        <p:spPr>
          <a:xfrm>
            <a:off x="3290410" y="2162872"/>
            <a:ext cx="1851780" cy="2509140"/>
          </a:xfrm>
          <a:prstGeom prst="rect">
            <a:avLst/>
          </a:prstGeom>
        </p:spPr>
        <p:txBody>
          <a:bodyPr/>
          <a:lstStyle>
            <a:lvl1pPr marL="0" indent="0">
              <a:buNone/>
              <a:defRPr sz="10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6579031" y="1063122"/>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6579031" y="713780"/>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6579031" y="2631406"/>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6579031" y="2279984"/>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6579031" y="4197558"/>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6579031" y="3848216"/>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5765371" y="633165"/>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1</a:t>
            </a:r>
            <a:endParaRPr lang="en-GB" dirty="0"/>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5765371" y="2221741"/>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2</a:t>
            </a:r>
            <a:endParaRPr lang="en-GB" dirty="0"/>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5765371" y="3818067"/>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3</a:t>
            </a:r>
            <a:endParaRPr lang="en-GB" dirty="0"/>
          </a:p>
        </p:txBody>
      </p:sp>
    </p:spTree>
    <p:extLst>
      <p:ext uri="{BB962C8B-B14F-4D97-AF65-F5344CB8AC3E}">
        <p14:creationId xmlns:p14="http://schemas.microsoft.com/office/powerpoint/2010/main" val="15411101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8_NTT_content_pag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1" y="0"/>
            <a:ext cx="2805854" cy="5143500"/>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17" name="Rectangle 16">
            <a:extLst>
              <a:ext uri="{FF2B5EF4-FFF2-40B4-BE49-F238E27FC236}">
                <a16:creationId xmlns:a16="http://schemas.microsoft.com/office/drawing/2014/main" id="{D9A7F20D-739B-444F-BBE5-002C9121F465}"/>
              </a:ext>
            </a:extLst>
          </p:cNvPr>
          <p:cNvSpPr/>
          <p:nvPr userDrawn="1"/>
        </p:nvSpPr>
        <p:spPr>
          <a:xfrm>
            <a:off x="2802731" y="0"/>
            <a:ext cx="2827139"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eaLnBrk="1" fontAlgn="auto" hangingPunct="1">
              <a:spcBef>
                <a:spcPts val="0"/>
              </a:spcBef>
              <a:spcAft>
                <a:spcPts val="0"/>
              </a:spcAft>
              <a:defRPr/>
            </a:pPr>
            <a:endParaRPr lang="en-US" sz="506"/>
          </a:p>
        </p:txBody>
      </p:sp>
      <p:sp>
        <p:nvSpPr>
          <p:cNvPr id="18" name="Title 4">
            <a:extLst>
              <a:ext uri="{FF2B5EF4-FFF2-40B4-BE49-F238E27FC236}">
                <a16:creationId xmlns:a16="http://schemas.microsoft.com/office/drawing/2014/main" id="{AFAA33E7-AC2A-E048-A128-C3BEF47347D9}"/>
              </a:ext>
            </a:extLst>
          </p:cNvPr>
          <p:cNvSpPr>
            <a:spLocks noGrp="1"/>
          </p:cNvSpPr>
          <p:nvPr>
            <p:ph type="title"/>
          </p:nvPr>
        </p:nvSpPr>
        <p:spPr>
          <a:xfrm>
            <a:off x="3290410" y="713780"/>
            <a:ext cx="1851780" cy="1099521"/>
          </a:xfrm>
          <a:prstGeom prst="rect">
            <a:avLst/>
          </a:prstGeom>
        </p:spPr>
        <p:txBody>
          <a:bodyPr anchor="ctr"/>
          <a:lstStyle>
            <a:lvl1pPr algn="l">
              <a:defRPr sz="2400" b="1">
                <a:solidFill>
                  <a:schemeClr val="tx1"/>
                </a:solidFill>
              </a:defRPr>
            </a:lvl1pPr>
          </a:lstStyle>
          <a:p>
            <a:r>
              <a:rPr lang="en-US"/>
              <a:t>Click to edit Master title style</a:t>
            </a:r>
            <a:endParaRPr lang="en-GB" dirty="0"/>
          </a:p>
        </p:txBody>
      </p:sp>
      <p:sp>
        <p:nvSpPr>
          <p:cNvPr id="19" name="Text Placeholder 6">
            <a:extLst>
              <a:ext uri="{FF2B5EF4-FFF2-40B4-BE49-F238E27FC236}">
                <a16:creationId xmlns:a16="http://schemas.microsoft.com/office/drawing/2014/main" id="{8CB3347E-4DCC-624E-A84A-7635AAF689E7}"/>
              </a:ext>
            </a:extLst>
          </p:cNvPr>
          <p:cNvSpPr>
            <a:spLocks noGrp="1"/>
          </p:cNvSpPr>
          <p:nvPr>
            <p:ph type="body" sz="quarter" idx="15"/>
          </p:nvPr>
        </p:nvSpPr>
        <p:spPr>
          <a:xfrm>
            <a:off x="3290410" y="2162872"/>
            <a:ext cx="1851780" cy="2509140"/>
          </a:xfrm>
          <a:prstGeom prst="rect">
            <a:avLst/>
          </a:prstGeom>
        </p:spPr>
        <p:txBody>
          <a:bodyPr/>
          <a:lstStyle>
            <a:lvl1pPr marL="0" indent="0">
              <a:buNone/>
              <a:defRPr sz="1000">
                <a:solidFill>
                  <a:schemeClr val="tx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6579031" y="1063122"/>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6579031" y="713780"/>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6579031" y="2631406"/>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6579031" y="2279984"/>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6579031" y="4197558"/>
            <a:ext cx="1960535" cy="50202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6579031" y="3848216"/>
            <a:ext cx="1960535"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5765371" y="633165"/>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1</a:t>
            </a:r>
            <a:endParaRPr lang="en-GB" dirty="0"/>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5765371" y="2221741"/>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2</a:t>
            </a:r>
            <a:endParaRPr lang="en-GB" dirty="0"/>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5765371" y="3818067"/>
            <a:ext cx="743918" cy="963159"/>
          </a:xfrm>
          <a:prstGeom prst="rect">
            <a:avLst/>
          </a:prstGeom>
        </p:spPr>
        <p:txBody>
          <a:bodyPr anchor="ctr"/>
          <a:lstStyle>
            <a:lvl1pPr marL="0" indent="0" algn="ctr">
              <a:buNone/>
              <a:defRPr sz="5400" b="1">
                <a:solidFill>
                  <a:schemeClr val="bg1"/>
                </a:solidFill>
              </a:defRPr>
            </a:lvl1pPr>
            <a:lvl2pPr>
              <a:defRPr sz="1000"/>
            </a:lvl2pPr>
            <a:lvl3pPr>
              <a:defRPr sz="1000"/>
            </a:lvl3pPr>
            <a:lvl4pPr>
              <a:defRPr sz="1000"/>
            </a:lvl4pPr>
            <a:lvl5pPr>
              <a:defRPr sz="1000"/>
            </a:lvl5pPr>
          </a:lstStyle>
          <a:p>
            <a:pPr lvl="0"/>
            <a:r>
              <a:rPr lang="en-US" dirty="0"/>
              <a:t>3</a:t>
            </a:r>
            <a:endParaRPr lang="en-GB" dirty="0"/>
          </a:p>
        </p:txBody>
      </p:sp>
    </p:spTree>
    <p:extLst>
      <p:ext uri="{BB962C8B-B14F-4D97-AF65-F5344CB8AC3E}">
        <p14:creationId xmlns:p14="http://schemas.microsoft.com/office/powerpoint/2010/main" val="34384086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2_NTT_content_page">
    <p:bg bwMode="ltGray">
      <p:bgPr>
        <a:solidFill>
          <a:schemeClr val="tx1"/>
        </a:solidFill>
        <a:effectLst/>
      </p:bgPr>
    </p:bg>
    <p:spTree>
      <p:nvGrpSpPr>
        <p:cNvPr id="1" name=""/>
        <p:cNvGrpSpPr/>
        <p:nvPr/>
      </p:nvGrpSpPr>
      <p:grpSpPr>
        <a:xfrm>
          <a:off x="0" y="0"/>
          <a:ext cx="0" cy="0"/>
          <a:chOff x="0" y="0"/>
          <a:chExt cx="0" cy="0"/>
        </a:xfrm>
      </p:grpSpPr>
      <p:sp>
        <p:nvSpPr>
          <p:cNvPr id="16" name="Picture Placeholder 1">
            <a:extLst>
              <a:ext uri="{FF2B5EF4-FFF2-40B4-BE49-F238E27FC236}">
                <a16:creationId xmlns:a16="http://schemas.microsoft.com/office/drawing/2014/main" id="{835D2B04-2356-A640-8C36-BF74FA32E5EE}"/>
              </a:ext>
            </a:extLst>
          </p:cNvPr>
          <p:cNvSpPr>
            <a:spLocks noGrp="1"/>
          </p:cNvSpPr>
          <p:nvPr>
            <p:ph type="pic" sz="quarter" idx="26"/>
          </p:nvPr>
        </p:nvSpPr>
        <p:spPr>
          <a:xfrm>
            <a:off x="0" y="0"/>
            <a:ext cx="3799285" cy="5143500"/>
          </a:xfrm>
          <a:prstGeom prst="rect">
            <a:avLst/>
          </a:prstGeom>
          <a:solidFill>
            <a:schemeClr val="bg2">
              <a:lumMod val="20000"/>
              <a:lumOff val="80000"/>
            </a:schemeClr>
          </a:solidFill>
        </p:spPr>
        <p:txBody>
          <a:bodyPr/>
          <a:lstStyle>
            <a:lvl1pPr marL="0" indent="0">
              <a:buNone/>
              <a:defRPr sz="1400">
                <a:solidFill>
                  <a:schemeClr val="bg1"/>
                </a:solidFill>
              </a:defRPr>
            </a:lvl1pPr>
          </a:lstStyle>
          <a:p>
            <a:r>
              <a:rPr lang="en-US"/>
              <a:t>Click icon to add picture</a:t>
            </a:r>
            <a:endParaRPr lang="en-GB" dirty="0"/>
          </a:p>
        </p:txBody>
      </p:sp>
      <p:sp>
        <p:nvSpPr>
          <p:cNvPr id="18" name="Title 4">
            <a:extLst>
              <a:ext uri="{FF2B5EF4-FFF2-40B4-BE49-F238E27FC236}">
                <a16:creationId xmlns:a16="http://schemas.microsoft.com/office/drawing/2014/main" id="{D136005A-11B0-8D4E-9718-39BB0EC340F4}"/>
              </a:ext>
            </a:extLst>
          </p:cNvPr>
          <p:cNvSpPr>
            <a:spLocks noGrp="1"/>
          </p:cNvSpPr>
          <p:nvPr>
            <p:ph type="title" hasCustomPrompt="1"/>
          </p:nvPr>
        </p:nvSpPr>
        <p:spPr>
          <a:xfrm>
            <a:off x="4140845" y="875278"/>
            <a:ext cx="4688830" cy="747686"/>
          </a:xfrm>
          <a:prstGeom prst="rect">
            <a:avLst/>
          </a:prstGeom>
        </p:spPr>
        <p:txBody>
          <a:bodyPr anchor="ctr"/>
          <a:lstStyle>
            <a:lvl1pPr algn="l">
              <a:lnSpc>
                <a:spcPct val="100000"/>
              </a:lnSpc>
              <a:spcBef>
                <a:spcPts val="0"/>
              </a:spcBef>
              <a:spcAft>
                <a:spcPts val="0"/>
              </a:spcAft>
              <a:defRPr sz="2400" b="1">
                <a:solidFill>
                  <a:schemeClr val="accent2"/>
                </a:solidFill>
              </a:defRPr>
            </a:lvl1pPr>
          </a:lstStyle>
          <a:p>
            <a:r>
              <a:rPr lang="en-US" dirty="0"/>
              <a:t>Click to edit </a:t>
            </a:r>
            <a:br>
              <a:rPr lang="en-US" dirty="0"/>
            </a:br>
            <a:r>
              <a:rPr lang="en-US" dirty="0"/>
              <a:t>Master title style</a:t>
            </a:r>
            <a:endParaRPr lang="en-GB" dirty="0"/>
          </a:p>
        </p:txBody>
      </p:sp>
      <p:sp>
        <p:nvSpPr>
          <p:cNvPr id="19" name="Text Placeholder 6">
            <a:extLst>
              <a:ext uri="{FF2B5EF4-FFF2-40B4-BE49-F238E27FC236}">
                <a16:creationId xmlns:a16="http://schemas.microsoft.com/office/drawing/2014/main" id="{DA5EC964-4A3C-2F47-B937-C98A2869954E}"/>
              </a:ext>
            </a:extLst>
          </p:cNvPr>
          <p:cNvSpPr>
            <a:spLocks noGrp="1"/>
          </p:cNvSpPr>
          <p:nvPr>
            <p:ph type="body" sz="quarter" idx="61"/>
          </p:nvPr>
        </p:nvSpPr>
        <p:spPr>
          <a:xfrm>
            <a:off x="4140845" y="2359945"/>
            <a:ext cx="4688830" cy="2149748"/>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22" name="Text Placeholder 6">
            <a:extLst>
              <a:ext uri="{FF2B5EF4-FFF2-40B4-BE49-F238E27FC236}">
                <a16:creationId xmlns:a16="http://schemas.microsoft.com/office/drawing/2014/main" id="{F271EA18-F1C4-5445-BC6B-2E8E13F8085B}"/>
              </a:ext>
            </a:extLst>
          </p:cNvPr>
          <p:cNvSpPr>
            <a:spLocks noGrp="1"/>
          </p:cNvSpPr>
          <p:nvPr>
            <p:ph type="body" sz="quarter" idx="16" hasCustomPrompt="1"/>
          </p:nvPr>
        </p:nvSpPr>
        <p:spPr>
          <a:xfrm>
            <a:off x="4140845" y="1733332"/>
            <a:ext cx="4688830" cy="466004"/>
          </a:xfrm>
          <a:prstGeom prst="rect">
            <a:avLst/>
          </a:prstGeom>
        </p:spPr>
        <p:txBody>
          <a:bodyPr anchor="ctr"/>
          <a:lstStyle>
            <a:lvl1pPr marL="0" indent="0" algn="l">
              <a:buNone/>
              <a:defRPr sz="1800" b="1">
                <a:solidFill>
                  <a:schemeClr val="bg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pic>
        <p:nvPicPr>
          <p:cNvPr id="6" name="Picture 5">
            <a:extLst>
              <a:ext uri="{FF2B5EF4-FFF2-40B4-BE49-F238E27FC236}">
                <a16:creationId xmlns:a16="http://schemas.microsoft.com/office/drawing/2014/main" id="{CC552A4F-D1DB-4444-A096-6B92017E34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362" y="249509"/>
            <a:ext cx="979313" cy="363708"/>
          </a:xfrm>
          <a:prstGeom prst="rect">
            <a:avLst/>
          </a:prstGeom>
        </p:spPr>
      </p:pic>
    </p:spTree>
    <p:extLst>
      <p:ext uri="{BB962C8B-B14F-4D97-AF65-F5344CB8AC3E}">
        <p14:creationId xmlns:p14="http://schemas.microsoft.com/office/powerpoint/2010/main" val="1055854307"/>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9_NTT_content_page">
    <p:bg bwMode="ltGray">
      <p:bgPr>
        <a:solidFill>
          <a:schemeClr val="tx1"/>
        </a:solidFill>
        <a:effectLst/>
      </p:bgPr>
    </p:bg>
    <p:spTree>
      <p:nvGrpSpPr>
        <p:cNvPr id="1" name=""/>
        <p:cNvGrpSpPr/>
        <p:nvPr/>
      </p:nvGrpSpPr>
      <p:grpSpPr>
        <a:xfrm>
          <a:off x="0" y="0"/>
          <a:ext cx="0" cy="0"/>
          <a:chOff x="0" y="0"/>
          <a:chExt cx="0" cy="0"/>
        </a:xfrm>
      </p:grpSpPr>
      <p:sp>
        <p:nvSpPr>
          <p:cNvPr id="25" name="Picture Placeholder 13">
            <a:extLst>
              <a:ext uri="{FF2B5EF4-FFF2-40B4-BE49-F238E27FC236}">
                <a16:creationId xmlns:a16="http://schemas.microsoft.com/office/drawing/2014/main" id="{CC2F59C1-FB59-6442-AD76-AEF04666F089}"/>
              </a:ext>
            </a:extLst>
          </p:cNvPr>
          <p:cNvSpPr>
            <a:spLocks noGrp="1"/>
          </p:cNvSpPr>
          <p:nvPr>
            <p:ph type="pic" sz="quarter" idx="13"/>
          </p:nvPr>
        </p:nvSpPr>
        <p:spPr>
          <a:xfrm>
            <a:off x="4409268" y="0"/>
            <a:ext cx="4734731" cy="5143500"/>
          </a:xfrm>
          <a:prstGeom prst="rect">
            <a:avLst/>
          </a:prstGeom>
          <a:solidFill>
            <a:schemeClr val="bg2">
              <a:lumMod val="20000"/>
              <a:lumOff val="80000"/>
            </a:schemeClr>
          </a:solidFill>
          <a:effectLst/>
        </p:spPr>
        <p:txBody>
          <a:bodyPr>
            <a:normAutofit/>
          </a:bodyPr>
          <a:lstStyle>
            <a:lvl1pPr marL="0" indent="0">
              <a:buNone/>
              <a:defRPr sz="1400">
                <a:ln>
                  <a:noFill/>
                </a:ln>
                <a:solidFill>
                  <a:schemeClr val="bg1"/>
                </a:solidFill>
                <a:latin typeface="Arial" panose="020B0604020202020204" pitchFamily="34" charset="0"/>
                <a:ea typeface="Lato Light" charset="0"/>
                <a:cs typeface="Arial" panose="020B0604020202020204" pitchFamily="34" charset="0"/>
              </a:defRPr>
            </a:lvl1pPr>
          </a:lstStyle>
          <a:p>
            <a:pPr lvl="0"/>
            <a:r>
              <a:rPr lang="en-US" noProof="0"/>
              <a:t>Click icon to add picture</a:t>
            </a:r>
            <a:endParaRPr lang="en-US" noProof="0" dirty="0"/>
          </a:p>
        </p:txBody>
      </p:sp>
      <p:sp>
        <p:nvSpPr>
          <p:cNvPr id="5" name="Title 4">
            <a:extLst>
              <a:ext uri="{FF2B5EF4-FFF2-40B4-BE49-F238E27FC236}">
                <a16:creationId xmlns:a16="http://schemas.microsoft.com/office/drawing/2014/main" id="{53010EE3-E153-394E-A879-6872145A81BA}"/>
              </a:ext>
            </a:extLst>
          </p:cNvPr>
          <p:cNvSpPr>
            <a:spLocks noGrp="1"/>
          </p:cNvSpPr>
          <p:nvPr>
            <p:ph type="title"/>
          </p:nvPr>
        </p:nvSpPr>
        <p:spPr>
          <a:xfrm>
            <a:off x="4905482" y="1573428"/>
            <a:ext cx="2642461" cy="747686"/>
          </a:xfrm>
          <a:prstGeom prst="rect">
            <a:avLst/>
          </a:prstGeom>
        </p:spPr>
        <p:txBody>
          <a:bodyPr anchor="ctr"/>
          <a:lstStyle>
            <a:lvl1pPr algn="l">
              <a:lnSpc>
                <a:spcPct val="100000"/>
              </a:lnSpc>
              <a:defRPr sz="2400" b="1">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5A274682-542E-EB4E-B888-5D496DB0A0AC}"/>
              </a:ext>
            </a:extLst>
          </p:cNvPr>
          <p:cNvSpPr>
            <a:spLocks noGrp="1"/>
          </p:cNvSpPr>
          <p:nvPr>
            <p:ph type="body" sz="quarter" idx="15"/>
          </p:nvPr>
        </p:nvSpPr>
        <p:spPr>
          <a:xfrm>
            <a:off x="4897438" y="2455702"/>
            <a:ext cx="2657475" cy="1066531"/>
          </a:xfrm>
          <a:prstGeom prst="rect">
            <a:avLst/>
          </a:prstGeo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6">
            <a:extLst>
              <a:ext uri="{FF2B5EF4-FFF2-40B4-BE49-F238E27FC236}">
                <a16:creationId xmlns:a16="http://schemas.microsoft.com/office/drawing/2014/main" id="{3B4DA557-7B08-5B4D-97DB-FC7E41E181F5}"/>
              </a:ext>
            </a:extLst>
          </p:cNvPr>
          <p:cNvSpPr>
            <a:spLocks noGrp="1"/>
          </p:cNvSpPr>
          <p:nvPr>
            <p:ph type="body" sz="quarter" idx="61"/>
          </p:nvPr>
        </p:nvSpPr>
        <p:spPr>
          <a:xfrm>
            <a:off x="1061633" y="1361133"/>
            <a:ext cx="3029919" cy="34934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8" name="Text Placeholder 6">
            <a:extLst>
              <a:ext uri="{FF2B5EF4-FFF2-40B4-BE49-F238E27FC236}">
                <a16:creationId xmlns:a16="http://schemas.microsoft.com/office/drawing/2014/main" id="{97FFF4BF-46E3-B541-AA52-FAB53E3E1054}"/>
              </a:ext>
            </a:extLst>
          </p:cNvPr>
          <p:cNvSpPr>
            <a:spLocks noGrp="1"/>
          </p:cNvSpPr>
          <p:nvPr>
            <p:ph type="body" sz="quarter" idx="16"/>
          </p:nvPr>
        </p:nvSpPr>
        <p:spPr>
          <a:xfrm>
            <a:off x="1061633" y="1039760"/>
            <a:ext cx="3029919"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11" name="Text Placeholder 6">
            <a:extLst>
              <a:ext uri="{FF2B5EF4-FFF2-40B4-BE49-F238E27FC236}">
                <a16:creationId xmlns:a16="http://schemas.microsoft.com/office/drawing/2014/main" id="{4BE66BA0-BAB7-6644-9195-003A679DF78A}"/>
              </a:ext>
            </a:extLst>
          </p:cNvPr>
          <p:cNvSpPr>
            <a:spLocks noGrp="1"/>
          </p:cNvSpPr>
          <p:nvPr>
            <p:ph type="body" sz="quarter" idx="62"/>
          </p:nvPr>
        </p:nvSpPr>
        <p:spPr>
          <a:xfrm>
            <a:off x="1061633" y="2430516"/>
            <a:ext cx="3029919" cy="34934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12" name="Text Placeholder 6">
            <a:extLst>
              <a:ext uri="{FF2B5EF4-FFF2-40B4-BE49-F238E27FC236}">
                <a16:creationId xmlns:a16="http://schemas.microsoft.com/office/drawing/2014/main" id="{42D8740A-EF16-4A4B-8561-0AFE570EC69D}"/>
              </a:ext>
            </a:extLst>
          </p:cNvPr>
          <p:cNvSpPr>
            <a:spLocks noGrp="1"/>
          </p:cNvSpPr>
          <p:nvPr>
            <p:ph type="body" sz="quarter" idx="63"/>
          </p:nvPr>
        </p:nvSpPr>
        <p:spPr>
          <a:xfrm>
            <a:off x="1061633" y="2109143"/>
            <a:ext cx="3029919"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13" name="Text Placeholder 6">
            <a:extLst>
              <a:ext uri="{FF2B5EF4-FFF2-40B4-BE49-F238E27FC236}">
                <a16:creationId xmlns:a16="http://schemas.microsoft.com/office/drawing/2014/main" id="{F91806EC-97C9-D043-B9CB-6602A30F2D91}"/>
              </a:ext>
            </a:extLst>
          </p:cNvPr>
          <p:cNvSpPr>
            <a:spLocks noGrp="1"/>
          </p:cNvSpPr>
          <p:nvPr>
            <p:ph type="body" sz="quarter" idx="64"/>
          </p:nvPr>
        </p:nvSpPr>
        <p:spPr>
          <a:xfrm>
            <a:off x="1061633" y="3501364"/>
            <a:ext cx="3029919" cy="34934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14" name="Text Placeholder 6">
            <a:extLst>
              <a:ext uri="{FF2B5EF4-FFF2-40B4-BE49-F238E27FC236}">
                <a16:creationId xmlns:a16="http://schemas.microsoft.com/office/drawing/2014/main" id="{BBDBDD5B-089E-2C47-B88F-38897DB817A2}"/>
              </a:ext>
            </a:extLst>
          </p:cNvPr>
          <p:cNvSpPr>
            <a:spLocks noGrp="1"/>
          </p:cNvSpPr>
          <p:nvPr>
            <p:ph type="body" sz="quarter" idx="65"/>
          </p:nvPr>
        </p:nvSpPr>
        <p:spPr>
          <a:xfrm>
            <a:off x="1061633" y="3179991"/>
            <a:ext cx="3029919"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15" name="Text Placeholder 6">
            <a:extLst>
              <a:ext uri="{FF2B5EF4-FFF2-40B4-BE49-F238E27FC236}">
                <a16:creationId xmlns:a16="http://schemas.microsoft.com/office/drawing/2014/main" id="{3BD2093A-8E00-AD45-A11B-BFF744448A36}"/>
              </a:ext>
            </a:extLst>
          </p:cNvPr>
          <p:cNvSpPr>
            <a:spLocks noGrp="1"/>
          </p:cNvSpPr>
          <p:nvPr>
            <p:ph type="body" sz="quarter" idx="66"/>
          </p:nvPr>
        </p:nvSpPr>
        <p:spPr>
          <a:xfrm>
            <a:off x="1061633" y="4578496"/>
            <a:ext cx="3029919" cy="349343"/>
          </a:xfrm>
          <a:prstGeom prst="rect">
            <a:avLst/>
          </a:prstGeom>
        </p:spPr>
        <p:txBody>
          <a:bodyPr/>
          <a:lstStyle>
            <a:lvl1pPr marL="0" indent="0" algn="l">
              <a:buNone/>
              <a:defRPr sz="1000">
                <a:solidFill>
                  <a:schemeClr val="bg1"/>
                </a:solidFill>
              </a:defRPr>
            </a:lvl1pPr>
            <a:lvl2pPr algn="l">
              <a:defRPr sz="1000"/>
            </a:lvl2pPr>
            <a:lvl3pPr algn="l">
              <a:defRPr sz="1000"/>
            </a:lvl3pPr>
            <a:lvl4pPr algn="l">
              <a:defRPr sz="1000"/>
            </a:lvl4pPr>
            <a:lvl5pPr algn="l">
              <a:defRPr sz="1000"/>
            </a:lvl5pPr>
          </a:lstStyle>
          <a:p>
            <a:pPr lvl="0"/>
            <a:r>
              <a:rPr lang="en-US"/>
              <a:t>Edit Master text styles</a:t>
            </a:r>
          </a:p>
        </p:txBody>
      </p:sp>
      <p:sp>
        <p:nvSpPr>
          <p:cNvPr id="16" name="Text Placeholder 6">
            <a:extLst>
              <a:ext uri="{FF2B5EF4-FFF2-40B4-BE49-F238E27FC236}">
                <a16:creationId xmlns:a16="http://schemas.microsoft.com/office/drawing/2014/main" id="{B477112C-83CB-2B4D-913A-8D32CDC29EB1}"/>
              </a:ext>
            </a:extLst>
          </p:cNvPr>
          <p:cNvSpPr>
            <a:spLocks noGrp="1"/>
          </p:cNvSpPr>
          <p:nvPr>
            <p:ph type="body" sz="quarter" idx="67"/>
          </p:nvPr>
        </p:nvSpPr>
        <p:spPr>
          <a:xfrm>
            <a:off x="1061633" y="4257123"/>
            <a:ext cx="3029919" cy="349342"/>
          </a:xfrm>
          <a:prstGeom prst="rect">
            <a:avLst/>
          </a:prstGeom>
        </p:spPr>
        <p:txBody>
          <a:bodyPr anchor="ctr"/>
          <a:lstStyle>
            <a:lvl1pPr marL="0" indent="0" algn="l">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4" name="Picture Placeholder 3">
            <a:extLst>
              <a:ext uri="{FF2B5EF4-FFF2-40B4-BE49-F238E27FC236}">
                <a16:creationId xmlns:a16="http://schemas.microsoft.com/office/drawing/2014/main" id="{F2F982F2-3BB9-344E-A765-82A959FA3FC9}"/>
              </a:ext>
            </a:extLst>
          </p:cNvPr>
          <p:cNvSpPr>
            <a:spLocks noGrp="1"/>
          </p:cNvSpPr>
          <p:nvPr>
            <p:ph type="pic" sz="quarter" idx="68" hasCustomPrompt="1"/>
          </p:nvPr>
        </p:nvSpPr>
        <p:spPr>
          <a:xfrm>
            <a:off x="387405" y="1039761"/>
            <a:ext cx="534743" cy="349341"/>
          </a:xfrm>
          <a:prstGeom prst="rect">
            <a:avLst/>
          </a:prstGeom>
          <a:solidFill>
            <a:schemeClr val="bg2">
              <a:lumMod val="20000"/>
              <a:lumOff val="80000"/>
            </a:schemeClr>
          </a:solidFill>
        </p:spPr>
        <p:txBody>
          <a:bodyPr/>
          <a:lstStyle>
            <a:lvl1pPr marL="0" indent="0">
              <a:buNone/>
              <a:defRPr sz="1200">
                <a:solidFill>
                  <a:schemeClr val="bg1"/>
                </a:solidFill>
              </a:defRPr>
            </a:lvl1pPr>
          </a:lstStyle>
          <a:p>
            <a:r>
              <a:rPr lang="en-GB" dirty="0"/>
              <a:t>Icon</a:t>
            </a:r>
          </a:p>
        </p:txBody>
      </p:sp>
      <p:sp>
        <p:nvSpPr>
          <p:cNvPr id="19" name="Picture Placeholder 3">
            <a:extLst>
              <a:ext uri="{FF2B5EF4-FFF2-40B4-BE49-F238E27FC236}">
                <a16:creationId xmlns:a16="http://schemas.microsoft.com/office/drawing/2014/main" id="{B2D4BA41-426E-2046-9B18-1D5B9B503327}"/>
              </a:ext>
            </a:extLst>
          </p:cNvPr>
          <p:cNvSpPr>
            <a:spLocks noGrp="1"/>
          </p:cNvSpPr>
          <p:nvPr>
            <p:ph type="pic" sz="quarter" idx="69" hasCustomPrompt="1"/>
          </p:nvPr>
        </p:nvSpPr>
        <p:spPr>
          <a:xfrm>
            <a:off x="387405" y="2109144"/>
            <a:ext cx="534743" cy="349341"/>
          </a:xfrm>
          <a:prstGeom prst="rect">
            <a:avLst/>
          </a:prstGeom>
          <a:solidFill>
            <a:schemeClr val="bg2">
              <a:lumMod val="20000"/>
              <a:lumOff val="80000"/>
            </a:schemeClr>
          </a:solidFill>
        </p:spPr>
        <p:txBody>
          <a:bodyPr/>
          <a:lstStyle>
            <a:lvl1pPr marL="0" indent="0">
              <a:buNone/>
              <a:defRPr sz="1200">
                <a:solidFill>
                  <a:schemeClr val="bg1"/>
                </a:solidFill>
              </a:defRPr>
            </a:lvl1pPr>
          </a:lstStyle>
          <a:p>
            <a:r>
              <a:rPr lang="en-GB" dirty="0"/>
              <a:t>Icon</a:t>
            </a:r>
          </a:p>
        </p:txBody>
      </p:sp>
      <p:sp>
        <p:nvSpPr>
          <p:cNvPr id="20" name="Picture Placeholder 3">
            <a:extLst>
              <a:ext uri="{FF2B5EF4-FFF2-40B4-BE49-F238E27FC236}">
                <a16:creationId xmlns:a16="http://schemas.microsoft.com/office/drawing/2014/main" id="{E0D3D9B8-9128-5D45-BFB7-90B2ADBF75A1}"/>
              </a:ext>
            </a:extLst>
          </p:cNvPr>
          <p:cNvSpPr>
            <a:spLocks noGrp="1"/>
          </p:cNvSpPr>
          <p:nvPr>
            <p:ph type="pic" sz="quarter" idx="70" hasCustomPrompt="1"/>
          </p:nvPr>
        </p:nvSpPr>
        <p:spPr>
          <a:xfrm>
            <a:off x="387405" y="3178527"/>
            <a:ext cx="534743" cy="349341"/>
          </a:xfrm>
          <a:prstGeom prst="rect">
            <a:avLst/>
          </a:prstGeom>
          <a:solidFill>
            <a:schemeClr val="bg2">
              <a:lumMod val="20000"/>
              <a:lumOff val="80000"/>
            </a:schemeClr>
          </a:solidFill>
        </p:spPr>
        <p:txBody>
          <a:bodyPr/>
          <a:lstStyle>
            <a:lvl1pPr marL="0" indent="0">
              <a:buNone/>
              <a:defRPr sz="1200">
                <a:solidFill>
                  <a:schemeClr val="bg1"/>
                </a:solidFill>
              </a:defRPr>
            </a:lvl1pPr>
          </a:lstStyle>
          <a:p>
            <a:r>
              <a:rPr lang="en-GB" dirty="0"/>
              <a:t>Icon</a:t>
            </a:r>
          </a:p>
        </p:txBody>
      </p:sp>
      <p:sp>
        <p:nvSpPr>
          <p:cNvPr id="21" name="Picture Placeholder 3">
            <a:extLst>
              <a:ext uri="{FF2B5EF4-FFF2-40B4-BE49-F238E27FC236}">
                <a16:creationId xmlns:a16="http://schemas.microsoft.com/office/drawing/2014/main" id="{33E8DB06-0058-144F-B17F-9E476E611DF7}"/>
              </a:ext>
            </a:extLst>
          </p:cNvPr>
          <p:cNvSpPr>
            <a:spLocks noGrp="1"/>
          </p:cNvSpPr>
          <p:nvPr>
            <p:ph type="pic" sz="quarter" idx="71" hasCustomPrompt="1"/>
          </p:nvPr>
        </p:nvSpPr>
        <p:spPr>
          <a:xfrm>
            <a:off x="387405" y="4257124"/>
            <a:ext cx="534743" cy="349341"/>
          </a:xfrm>
          <a:prstGeom prst="rect">
            <a:avLst/>
          </a:prstGeom>
          <a:solidFill>
            <a:schemeClr val="bg2">
              <a:lumMod val="20000"/>
              <a:lumOff val="80000"/>
            </a:schemeClr>
          </a:solidFill>
        </p:spPr>
        <p:txBody>
          <a:bodyPr/>
          <a:lstStyle>
            <a:lvl1pPr marL="0" indent="0">
              <a:buNone/>
              <a:defRPr sz="1200">
                <a:solidFill>
                  <a:schemeClr val="bg1"/>
                </a:solidFill>
              </a:defRPr>
            </a:lvl1pPr>
          </a:lstStyle>
          <a:p>
            <a:r>
              <a:rPr lang="en-GB" dirty="0"/>
              <a:t>Icon</a:t>
            </a:r>
          </a:p>
        </p:txBody>
      </p:sp>
      <p:pic>
        <p:nvPicPr>
          <p:cNvPr id="17" name="Picture 16">
            <a:extLst>
              <a:ext uri="{FF2B5EF4-FFF2-40B4-BE49-F238E27FC236}">
                <a16:creationId xmlns:a16="http://schemas.microsoft.com/office/drawing/2014/main" id="{2614B128-702E-0744-8F65-70AF1F474C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405" y="249509"/>
            <a:ext cx="979313" cy="363708"/>
          </a:xfrm>
          <a:prstGeom prst="rect">
            <a:avLst/>
          </a:prstGeom>
        </p:spPr>
      </p:pic>
    </p:spTree>
    <p:extLst>
      <p:ext uri="{BB962C8B-B14F-4D97-AF65-F5344CB8AC3E}">
        <p14:creationId xmlns:p14="http://schemas.microsoft.com/office/powerpoint/2010/main" val="2453760174"/>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2_NTT_content_page">
    <p:bg bwMode="ltGray">
      <p:bgPr>
        <a:solidFill>
          <a:schemeClr val="accent2"/>
        </a:solidFill>
        <a:effectLst/>
      </p:bgPr>
    </p:bg>
    <p:spTree>
      <p:nvGrpSpPr>
        <p:cNvPr id="1" name=""/>
        <p:cNvGrpSpPr/>
        <p:nvPr/>
      </p:nvGrpSpPr>
      <p:grpSpPr>
        <a:xfrm>
          <a:off x="0" y="0"/>
          <a:ext cx="0" cy="0"/>
          <a:chOff x="0" y="0"/>
          <a:chExt cx="0" cy="0"/>
        </a:xfrm>
      </p:grpSpPr>
      <p:sp>
        <p:nvSpPr>
          <p:cNvPr id="37" name="Title 4">
            <a:extLst>
              <a:ext uri="{FF2B5EF4-FFF2-40B4-BE49-F238E27FC236}">
                <a16:creationId xmlns:a16="http://schemas.microsoft.com/office/drawing/2014/main" id="{5E4FBA8E-F792-5B49-AC3F-6764FF3C8F68}"/>
              </a:ext>
            </a:extLst>
          </p:cNvPr>
          <p:cNvSpPr>
            <a:spLocks noGrp="1"/>
          </p:cNvSpPr>
          <p:nvPr>
            <p:ph type="title"/>
          </p:nvPr>
        </p:nvSpPr>
        <p:spPr>
          <a:xfrm>
            <a:off x="293699" y="338078"/>
            <a:ext cx="8556603" cy="473831"/>
          </a:xfrm>
          <a:prstGeom prst="rect">
            <a:avLst/>
          </a:prstGeom>
        </p:spPr>
        <p:txBody>
          <a:bodyPr anchor="ctr"/>
          <a:lstStyle>
            <a:lvl1pPr algn="ctr">
              <a:defRPr sz="2400" b="1">
                <a:solidFill>
                  <a:schemeClr val="tx1"/>
                </a:solidFill>
              </a:defRPr>
            </a:lvl1pPr>
          </a:lstStyle>
          <a:p>
            <a:r>
              <a:rPr lang="en-US"/>
              <a:t>Click to edit Master title style</a:t>
            </a:r>
            <a:endParaRPr lang="en-GB" dirty="0"/>
          </a:p>
        </p:txBody>
      </p:sp>
      <p:sp>
        <p:nvSpPr>
          <p:cNvPr id="17" name="Text Placeholder 6">
            <a:extLst>
              <a:ext uri="{FF2B5EF4-FFF2-40B4-BE49-F238E27FC236}">
                <a16:creationId xmlns:a16="http://schemas.microsoft.com/office/drawing/2014/main" id="{3D48A384-379E-864F-A2E2-01EF6C402438}"/>
              </a:ext>
            </a:extLst>
          </p:cNvPr>
          <p:cNvSpPr>
            <a:spLocks noGrp="1"/>
          </p:cNvSpPr>
          <p:nvPr>
            <p:ph type="body" sz="quarter" idx="16" hasCustomPrompt="1"/>
          </p:nvPr>
        </p:nvSpPr>
        <p:spPr>
          <a:xfrm>
            <a:off x="293699" y="846087"/>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cxnSp>
        <p:nvCxnSpPr>
          <p:cNvPr id="20" name="Straight Connector 19">
            <a:extLst>
              <a:ext uri="{FF2B5EF4-FFF2-40B4-BE49-F238E27FC236}">
                <a16:creationId xmlns:a16="http://schemas.microsoft.com/office/drawing/2014/main" id="{80C35067-E835-BD4F-A284-A2F4B755A850}"/>
              </a:ext>
            </a:extLst>
          </p:cNvPr>
          <p:cNvCxnSpPr/>
          <p:nvPr userDrawn="1"/>
        </p:nvCxnSpPr>
        <p:spPr>
          <a:xfrm flipV="1">
            <a:off x="5947767" y="2163319"/>
            <a:ext cx="0" cy="1547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E77D04-FEA0-9A48-99BB-44FA1E043D82}"/>
              </a:ext>
            </a:extLst>
          </p:cNvPr>
          <p:cNvCxnSpPr/>
          <p:nvPr userDrawn="1"/>
        </p:nvCxnSpPr>
        <p:spPr>
          <a:xfrm flipV="1">
            <a:off x="3246239" y="2163319"/>
            <a:ext cx="0" cy="1547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66F4426F-9472-8E42-9CE2-56032EEDBDF0}"/>
              </a:ext>
            </a:extLst>
          </p:cNvPr>
          <p:cNvSpPr>
            <a:spLocks noGrp="1"/>
          </p:cNvSpPr>
          <p:nvPr>
            <p:ph type="body" sz="quarter" idx="52"/>
          </p:nvPr>
        </p:nvSpPr>
        <p:spPr>
          <a:xfrm>
            <a:off x="880274" y="2381220"/>
            <a:ext cx="2030403" cy="280452"/>
          </a:xfrm>
          <a:prstGeom prst="rect">
            <a:avLst/>
          </a:prstGeom>
        </p:spPr>
        <p:txBody>
          <a:bodyPr/>
          <a:lstStyle>
            <a:lvl1pPr marL="0" indent="0" algn="ctr">
              <a:buNone/>
              <a:defRPr sz="1400" b="1">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24" name="Text Placeholder 6">
            <a:extLst>
              <a:ext uri="{FF2B5EF4-FFF2-40B4-BE49-F238E27FC236}">
                <a16:creationId xmlns:a16="http://schemas.microsoft.com/office/drawing/2014/main" id="{312B08A3-6F0E-8345-9F2F-07D520785853}"/>
              </a:ext>
            </a:extLst>
          </p:cNvPr>
          <p:cNvSpPr>
            <a:spLocks noGrp="1"/>
          </p:cNvSpPr>
          <p:nvPr>
            <p:ph type="body" sz="quarter" idx="72"/>
          </p:nvPr>
        </p:nvSpPr>
        <p:spPr>
          <a:xfrm>
            <a:off x="880274" y="2758774"/>
            <a:ext cx="2030391" cy="689176"/>
          </a:xfrm>
          <a:prstGeom prst="rect">
            <a:avLst/>
          </a:prstGeom>
        </p:spPr>
        <p:txBody>
          <a:bodyPr/>
          <a:lstStyle>
            <a:lvl1pPr marL="0" indent="0" algn="ctr">
              <a:buNone/>
              <a:defRPr sz="1100" b="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25" name="Text Placeholder 6">
            <a:extLst>
              <a:ext uri="{FF2B5EF4-FFF2-40B4-BE49-F238E27FC236}">
                <a16:creationId xmlns:a16="http://schemas.microsoft.com/office/drawing/2014/main" id="{E376E8B7-2C49-5A43-A624-90D032310688}"/>
              </a:ext>
            </a:extLst>
          </p:cNvPr>
          <p:cNvSpPr>
            <a:spLocks noGrp="1"/>
          </p:cNvSpPr>
          <p:nvPr>
            <p:ph type="body" sz="quarter" idx="73"/>
          </p:nvPr>
        </p:nvSpPr>
        <p:spPr>
          <a:xfrm>
            <a:off x="3581802" y="2381220"/>
            <a:ext cx="2030403" cy="280452"/>
          </a:xfrm>
          <a:prstGeom prst="rect">
            <a:avLst/>
          </a:prstGeom>
        </p:spPr>
        <p:txBody>
          <a:bodyPr/>
          <a:lstStyle>
            <a:lvl1pPr marL="0" indent="0" algn="ctr">
              <a:buNone/>
              <a:defRPr sz="1400" b="1">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38" name="Text Placeholder 6">
            <a:extLst>
              <a:ext uri="{FF2B5EF4-FFF2-40B4-BE49-F238E27FC236}">
                <a16:creationId xmlns:a16="http://schemas.microsoft.com/office/drawing/2014/main" id="{0C68A706-386B-B54D-A68A-407C4C6E9C48}"/>
              </a:ext>
            </a:extLst>
          </p:cNvPr>
          <p:cNvSpPr>
            <a:spLocks noGrp="1"/>
          </p:cNvSpPr>
          <p:nvPr>
            <p:ph type="body" sz="quarter" idx="74"/>
          </p:nvPr>
        </p:nvSpPr>
        <p:spPr>
          <a:xfrm>
            <a:off x="3581802" y="2758774"/>
            <a:ext cx="2030391" cy="689176"/>
          </a:xfrm>
          <a:prstGeom prst="rect">
            <a:avLst/>
          </a:prstGeom>
        </p:spPr>
        <p:txBody>
          <a:bodyPr/>
          <a:lstStyle>
            <a:lvl1pPr marL="0" indent="0" algn="ctr">
              <a:buNone/>
              <a:defRPr sz="1100" b="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39" name="Text Placeholder 6">
            <a:extLst>
              <a:ext uri="{FF2B5EF4-FFF2-40B4-BE49-F238E27FC236}">
                <a16:creationId xmlns:a16="http://schemas.microsoft.com/office/drawing/2014/main" id="{B89421A3-22D4-824A-BC46-312A99FDA7CA}"/>
              </a:ext>
            </a:extLst>
          </p:cNvPr>
          <p:cNvSpPr>
            <a:spLocks noGrp="1"/>
          </p:cNvSpPr>
          <p:nvPr>
            <p:ph type="body" sz="quarter" idx="75"/>
          </p:nvPr>
        </p:nvSpPr>
        <p:spPr>
          <a:xfrm>
            <a:off x="6283317" y="2381220"/>
            <a:ext cx="2030403" cy="280452"/>
          </a:xfrm>
          <a:prstGeom prst="rect">
            <a:avLst/>
          </a:prstGeom>
        </p:spPr>
        <p:txBody>
          <a:bodyPr/>
          <a:lstStyle>
            <a:lvl1pPr marL="0" indent="0" algn="ctr">
              <a:buNone/>
              <a:defRPr sz="1400" b="1">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40" name="Text Placeholder 6">
            <a:extLst>
              <a:ext uri="{FF2B5EF4-FFF2-40B4-BE49-F238E27FC236}">
                <a16:creationId xmlns:a16="http://schemas.microsoft.com/office/drawing/2014/main" id="{CE424B62-5109-9841-8C42-5BD27006A9DD}"/>
              </a:ext>
            </a:extLst>
          </p:cNvPr>
          <p:cNvSpPr>
            <a:spLocks noGrp="1"/>
          </p:cNvSpPr>
          <p:nvPr>
            <p:ph type="body" sz="quarter" idx="76"/>
          </p:nvPr>
        </p:nvSpPr>
        <p:spPr>
          <a:xfrm>
            <a:off x="6283317" y="2758774"/>
            <a:ext cx="2030391" cy="689176"/>
          </a:xfrm>
          <a:prstGeom prst="rect">
            <a:avLst/>
          </a:prstGeom>
        </p:spPr>
        <p:txBody>
          <a:bodyPr/>
          <a:lstStyle>
            <a:lvl1pPr marL="0" indent="0" algn="ctr">
              <a:buNone/>
              <a:defRPr sz="1100" b="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41" name="Picture Placeholder 3">
            <a:extLst>
              <a:ext uri="{FF2B5EF4-FFF2-40B4-BE49-F238E27FC236}">
                <a16:creationId xmlns:a16="http://schemas.microsoft.com/office/drawing/2014/main" id="{22992596-9553-354E-9FA6-6A7BACE3514C}"/>
              </a:ext>
            </a:extLst>
          </p:cNvPr>
          <p:cNvSpPr>
            <a:spLocks noGrp="1"/>
          </p:cNvSpPr>
          <p:nvPr>
            <p:ph type="pic" sz="quarter" idx="68" hasCustomPrompt="1"/>
          </p:nvPr>
        </p:nvSpPr>
        <p:spPr>
          <a:xfrm>
            <a:off x="1696361" y="1808667"/>
            <a:ext cx="398215" cy="349335"/>
          </a:xfrm>
          <a:prstGeom prst="rect">
            <a:avLst/>
          </a:prstGeom>
        </p:spPr>
        <p:txBody>
          <a:bodyPr/>
          <a:lstStyle>
            <a:lvl1pPr marL="0" indent="0" algn="ctr">
              <a:buNone/>
              <a:defRPr sz="800">
                <a:solidFill>
                  <a:schemeClr val="tx1"/>
                </a:solidFill>
              </a:defRPr>
            </a:lvl1pPr>
          </a:lstStyle>
          <a:p>
            <a:r>
              <a:rPr lang="en-GB" dirty="0"/>
              <a:t>Icon</a:t>
            </a:r>
          </a:p>
        </p:txBody>
      </p:sp>
      <p:sp>
        <p:nvSpPr>
          <p:cNvPr id="42" name="Picture Placeholder 3">
            <a:extLst>
              <a:ext uri="{FF2B5EF4-FFF2-40B4-BE49-F238E27FC236}">
                <a16:creationId xmlns:a16="http://schemas.microsoft.com/office/drawing/2014/main" id="{74591AD2-2569-CF45-8D7D-E69A713170D1}"/>
              </a:ext>
            </a:extLst>
          </p:cNvPr>
          <p:cNvSpPr>
            <a:spLocks noGrp="1"/>
          </p:cNvSpPr>
          <p:nvPr>
            <p:ph type="pic" sz="quarter" idx="77" hasCustomPrompt="1"/>
          </p:nvPr>
        </p:nvSpPr>
        <p:spPr>
          <a:xfrm>
            <a:off x="4397896" y="1808667"/>
            <a:ext cx="398215" cy="349335"/>
          </a:xfrm>
          <a:prstGeom prst="rect">
            <a:avLst/>
          </a:prstGeom>
        </p:spPr>
        <p:txBody>
          <a:bodyPr/>
          <a:lstStyle>
            <a:lvl1pPr marL="0" indent="0" algn="ctr">
              <a:buNone/>
              <a:defRPr sz="800">
                <a:solidFill>
                  <a:schemeClr val="tx1"/>
                </a:solidFill>
              </a:defRPr>
            </a:lvl1pPr>
          </a:lstStyle>
          <a:p>
            <a:r>
              <a:rPr lang="en-GB" dirty="0"/>
              <a:t>Icon</a:t>
            </a:r>
          </a:p>
        </p:txBody>
      </p:sp>
      <p:sp>
        <p:nvSpPr>
          <p:cNvPr id="43" name="Picture Placeholder 3">
            <a:extLst>
              <a:ext uri="{FF2B5EF4-FFF2-40B4-BE49-F238E27FC236}">
                <a16:creationId xmlns:a16="http://schemas.microsoft.com/office/drawing/2014/main" id="{A01C25AB-DBA1-3343-A29F-C393C26205AB}"/>
              </a:ext>
            </a:extLst>
          </p:cNvPr>
          <p:cNvSpPr>
            <a:spLocks noGrp="1"/>
          </p:cNvSpPr>
          <p:nvPr>
            <p:ph type="pic" sz="quarter" idx="78" hasCustomPrompt="1"/>
          </p:nvPr>
        </p:nvSpPr>
        <p:spPr>
          <a:xfrm>
            <a:off x="7100193" y="1808667"/>
            <a:ext cx="398215" cy="349335"/>
          </a:xfrm>
          <a:prstGeom prst="rect">
            <a:avLst/>
          </a:prstGeom>
        </p:spPr>
        <p:txBody>
          <a:bodyPr/>
          <a:lstStyle>
            <a:lvl1pPr marL="0" indent="0" algn="ctr">
              <a:buNone/>
              <a:defRPr sz="800">
                <a:solidFill>
                  <a:schemeClr val="tx1"/>
                </a:solidFill>
              </a:defRPr>
            </a:lvl1pPr>
          </a:lstStyle>
          <a:p>
            <a:r>
              <a:rPr lang="en-GB" dirty="0"/>
              <a:t>Icon</a:t>
            </a:r>
          </a:p>
        </p:txBody>
      </p:sp>
    </p:spTree>
    <p:extLst>
      <p:ext uri="{BB962C8B-B14F-4D97-AF65-F5344CB8AC3E}">
        <p14:creationId xmlns:p14="http://schemas.microsoft.com/office/powerpoint/2010/main" val="1256116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4_NTT_content_page">
    <p:bg bwMode="ltGray">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1A6FFB-F313-6141-A172-BADFD8BD87EE}"/>
              </a:ext>
            </a:extLst>
          </p:cNvPr>
          <p:cNvSpPr/>
          <p:nvPr userDrawn="1"/>
        </p:nvSpPr>
        <p:spPr>
          <a:xfrm>
            <a:off x="6086631" y="2563493"/>
            <a:ext cx="3057369" cy="2592431"/>
          </a:xfrm>
          <a:prstGeom prst="rect">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sp>
        <p:nvSpPr>
          <p:cNvPr id="10" name="Rectangle 9">
            <a:extLst>
              <a:ext uri="{FF2B5EF4-FFF2-40B4-BE49-F238E27FC236}">
                <a16:creationId xmlns:a16="http://schemas.microsoft.com/office/drawing/2014/main" id="{B80B8852-BEA0-3D4F-B90D-07A70ED2896E}"/>
              </a:ext>
            </a:extLst>
          </p:cNvPr>
          <p:cNvSpPr/>
          <p:nvPr userDrawn="1"/>
        </p:nvSpPr>
        <p:spPr>
          <a:xfrm>
            <a:off x="-2821" y="2567583"/>
            <a:ext cx="3033558" cy="2588341"/>
          </a:xfrm>
          <a:prstGeom prst="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sp>
        <p:nvSpPr>
          <p:cNvPr id="2" name="Rectangle 1">
            <a:extLst>
              <a:ext uri="{FF2B5EF4-FFF2-40B4-BE49-F238E27FC236}">
                <a16:creationId xmlns:a16="http://schemas.microsoft.com/office/drawing/2014/main" id="{79775F3A-6E16-BA44-A37B-47351FCDF66D}"/>
              </a:ext>
            </a:extLst>
          </p:cNvPr>
          <p:cNvSpPr/>
          <p:nvPr userDrawn="1"/>
        </p:nvSpPr>
        <p:spPr>
          <a:xfrm>
            <a:off x="3031927" y="-1"/>
            <a:ext cx="3055144" cy="2588341"/>
          </a:xfrm>
          <a:prstGeom prst="rect">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GB" sz="1600" dirty="0"/>
          </a:p>
        </p:txBody>
      </p:sp>
      <p:sp>
        <p:nvSpPr>
          <p:cNvPr id="13" name="Picture Placeholder 2">
            <a:extLst>
              <a:ext uri="{FF2B5EF4-FFF2-40B4-BE49-F238E27FC236}">
                <a16:creationId xmlns:a16="http://schemas.microsoft.com/office/drawing/2014/main" id="{7B5540B0-93CE-384E-B0EA-1F68C487A39C}"/>
              </a:ext>
            </a:extLst>
          </p:cNvPr>
          <p:cNvSpPr>
            <a:spLocks noGrp="1"/>
          </p:cNvSpPr>
          <p:nvPr>
            <p:ph type="pic" sz="quarter" idx="15"/>
          </p:nvPr>
        </p:nvSpPr>
        <p:spPr bwMode="auto">
          <a:xfrm>
            <a:off x="3031927" y="2575917"/>
            <a:ext cx="3055144" cy="2567583"/>
          </a:xfrm>
          <a:prstGeom prst="rect">
            <a:avLst/>
          </a:prstGeom>
          <a:solidFill>
            <a:schemeClr val="bg2">
              <a:lumMod val="20000"/>
              <a:lumOff val="80000"/>
            </a:schemeClr>
          </a:solidFill>
        </p:spPr>
        <p:txBody>
          <a:bodyPr vert="horz" wrap="square" lIns="34290" tIns="17145" rIns="34290" bIns="17145" numCol="1" anchor="t" anchorCtr="0" compatLnSpc="1">
            <a:prstTxWarp prst="textNoShape">
              <a:avLst/>
            </a:prstTxWarp>
            <a:normAutofit/>
          </a:bodyPr>
          <a:lstStyle>
            <a:lvl1pPr marL="0" indent="0">
              <a:buNone/>
              <a:defRPr sz="1400">
                <a:solidFill>
                  <a:schemeClr val="bg1"/>
                </a:solidFill>
              </a:defRPr>
            </a:lvl1pPr>
          </a:lstStyle>
          <a:p>
            <a:r>
              <a:rPr lang="en-US"/>
              <a:t>Click icon to add picture</a:t>
            </a:r>
            <a:endParaRPr lang="en-GB" dirty="0"/>
          </a:p>
        </p:txBody>
      </p:sp>
      <p:sp>
        <p:nvSpPr>
          <p:cNvPr id="14" name="Picture Placeholder 1">
            <a:extLst>
              <a:ext uri="{FF2B5EF4-FFF2-40B4-BE49-F238E27FC236}">
                <a16:creationId xmlns:a16="http://schemas.microsoft.com/office/drawing/2014/main" id="{AF09079C-C66C-5A47-BB10-2FB7AE1D67CA}"/>
              </a:ext>
            </a:extLst>
          </p:cNvPr>
          <p:cNvSpPr>
            <a:spLocks noGrp="1"/>
          </p:cNvSpPr>
          <p:nvPr>
            <p:ph type="pic" sz="quarter" idx="18"/>
          </p:nvPr>
        </p:nvSpPr>
        <p:spPr bwMode="auto">
          <a:xfrm>
            <a:off x="-2381" y="0"/>
            <a:ext cx="3034308" cy="2575917"/>
          </a:xfrm>
          <a:prstGeom prst="rect">
            <a:avLst/>
          </a:prstGeom>
          <a:solidFill>
            <a:schemeClr val="bg2">
              <a:lumMod val="20000"/>
              <a:lumOff val="80000"/>
            </a:schemeClr>
          </a:solidFill>
        </p:spPr>
        <p:txBody>
          <a:bodyPr vert="horz" wrap="square" lIns="34290" tIns="17145" rIns="34290" bIns="17145" numCol="1" anchor="t" anchorCtr="0" compatLnSpc="1">
            <a:prstTxWarp prst="textNoShape">
              <a:avLst/>
            </a:prstTxWarp>
            <a:normAutofit/>
          </a:bodyPr>
          <a:lstStyle>
            <a:lvl1pPr marL="0" indent="0">
              <a:buNone/>
              <a:defRPr sz="1400">
                <a:solidFill>
                  <a:schemeClr val="bg1"/>
                </a:solidFill>
              </a:defRPr>
            </a:lvl1pPr>
          </a:lstStyle>
          <a:p>
            <a:r>
              <a:rPr lang="en-US"/>
              <a:t>Click icon to add picture</a:t>
            </a:r>
            <a:endParaRPr lang="en-GB" dirty="0"/>
          </a:p>
        </p:txBody>
      </p:sp>
      <p:sp>
        <p:nvSpPr>
          <p:cNvPr id="17" name="Picture Placeholder 3">
            <a:extLst>
              <a:ext uri="{FF2B5EF4-FFF2-40B4-BE49-F238E27FC236}">
                <a16:creationId xmlns:a16="http://schemas.microsoft.com/office/drawing/2014/main" id="{D2AC0BAC-2AF9-F540-B096-781969CEA2D6}"/>
              </a:ext>
            </a:extLst>
          </p:cNvPr>
          <p:cNvSpPr>
            <a:spLocks noGrp="1"/>
          </p:cNvSpPr>
          <p:nvPr>
            <p:ph type="pic" sz="quarter" idx="21"/>
          </p:nvPr>
        </p:nvSpPr>
        <p:spPr bwMode="auto">
          <a:xfrm>
            <a:off x="6087071" y="0"/>
            <a:ext cx="3055739" cy="2575917"/>
          </a:xfrm>
          <a:prstGeom prst="rect">
            <a:avLst/>
          </a:prstGeom>
          <a:solidFill>
            <a:schemeClr val="bg2">
              <a:lumMod val="20000"/>
              <a:lumOff val="80000"/>
            </a:schemeClr>
          </a:solidFill>
        </p:spPr>
        <p:txBody>
          <a:bodyPr vert="horz" wrap="square" lIns="34290" tIns="17145" rIns="34290" bIns="17145" numCol="1" anchor="t" anchorCtr="0" compatLnSpc="1">
            <a:prstTxWarp prst="textNoShape">
              <a:avLst/>
            </a:prstTxWarp>
            <a:normAutofit/>
          </a:bodyPr>
          <a:lstStyle>
            <a:lvl1pPr marL="0" indent="0">
              <a:buNone/>
              <a:defRPr sz="1400">
                <a:solidFill>
                  <a:schemeClr val="bg1"/>
                </a:solidFill>
              </a:defRPr>
            </a:lvl1pPr>
          </a:lstStyle>
          <a:p>
            <a:r>
              <a:rPr lang="en-US"/>
              <a:t>Click icon to add picture</a:t>
            </a:r>
            <a:endParaRPr lang="en-GB" dirty="0"/>
          </a:p>
        </p:txBody>
      </p:sp>
      <p:sp>
        <p:nvSpPr>
          <p:cNvPr id="8" name="Text Placeholder 6">
            <a:extLst>
              <a:ext uri="{FF2B5EF4-FFF2-40B4-BE49-F238E27FC236}">
                <a16:creationId xmlns:a16="http://schemas.microsoft.com/office/drawing/2014/main" id="{4123768B-9ACE-1742-8661-A2254A8C2CA0}"/>
              </a:ext>
            </a:extLst>
          </p:cNvPr>
          <p:cNvSpPr>
            <a:spLocks noGrp="1"/>
          </p:cNvSpPr>
          <p:nvPr>
            <p:ph type="body" sz="quarter" idx="16"/>
          </p:nvPr>
        </p:nvSpPr>
        <p:spPr>
          <a:xfrm>
            <a:off x="3579231" y="1111204"/>
            <a:ext cx="1960535" cy="349342"/>
          </a:xfrm>
          <a:prstGeom prst="rect">
            <a:avLst/>
          </a:prstGeom>
        </p:spPr>
        <p:txBody>
          <a:bodyPr anchor="ctr"/>
          <a:lstStyle>
            <a:lvl1pPr marL="0" indent="0" algn="ctr">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11" name="Text Placeholder 6">
            <a:extLst>
              <a:ext uri="{FF2B5EF4-FFF2-40B4-BE49-F238E27FC236}">
                <a16:creationId xmlns:a16="http://schemas.microsoft.com/office/drawing/2014/main" id="{43DCF11B-18FB-C347-AEE7-4589C1D5322A}"/>
              </a:ext>
            </a:extLst>
          </p:cNvPr>
          <p:cNvSpPr>
            <a:spLocks noGrp="1"/>
          </p:cNvSpPr>
          <p:nvPr>
            <p:ph type="body" sz="quarter" idx="22"/>
          </p:nvPr>
        </p:nvSpPr>
        <p:spPr>
          <a:xfrm>
            <a:off x="534286" y="3695378"/>
            <a:ext cx="1960535" cy="349342"/>
          </a:xfrm>
          <a:prstGeom prst="rect">
            <a:avLst/>
          </a:prstGeom>
        </p:spPr>
        <p:txBody>
          <a:bodyPr anchor="ctr"/>
          <a:lstStyle>
            <a:lvl1pPr marL="0" indent="0" algn="ctr">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
        <p:nvSpPr>
          <p:cNvPr id="15" name="Text Placeholder 6">
            <a:extLst>
              <a:ext uri="{FF2B5EF4-FFF2-40B4-BE49-F238E27FC236}">
                <a16:creationId xmlns:a16="http://schemas.microsoft.com/office/drawing/2014/main" id="{5A1EDE70-062C-4242-98E0-A4DD62699851}"/>
              </a:ext>
            </a:extLst>
          </p:cNvPr>
          <p:cNvSpPr>
            <a:spLocks noGrp="1"/>
          </p:cNvSpPr>
          <p:nvPr>
            <p:ph type="body" sz="quarter" idx="23"/>
          </p:nvPr>
        </p:nvSpPr>
        <p:spPr>
          <a:xfrm>
            <a:off x="6634673" y="3695378"/>
            <a:ext cx="1960535" cy="349342"/>
          </a:xfrm>
          <a:prstGeom prst="rect">
            <a:avLst/>
          </a:prstGeom>
        </p:spPr>
        <p:txBody>
          <a:bodyPr anchor="ctr"/>
          <a:lstStyle>
            <a:lvl1pPr marL="0" indent="0" algn="ctr">
              <a:buNone/>
              <a:defRPr sz="1400" b="1">
                <a:solidFill>
                  <a:schemeClr val="accent2"/>
                </a:solidFill>
              </a:defRPr>
            </a:lvl1pPr>
            <a:lvl2pPr>
              <a:defRPr sz="1000"/>
            </a:lvl2pPr>
            <a:lvl3pPr>
              <a:defRPr sz="1000"/>
            </a:lvl3pPr>
            <a:lvl4pPr>
              <a:defRPr sz="1000"/>
            </a:lvl4pPr>
            <a:lvl5pPr>
              <a:defRPr sz="1000"/>
            </a:lvl5pPr>
          </a:lstStyle>
          <a:p>
            <a:pPr lvl="0"/>
            <a:r>
              <a:rPr lang="en-US"/>
              <a:t>Edit Master text styles</a:t>
            </a:r>
          </a:p>
        </p:txBody>
      </p:sp>
    </p:spTree>
    <p:extLst>
      <p:ext uri="{BB962C8B-B14F-4D97-AF65-F5344CB8AC3E}">
        <p14:creationId xmlns:p14="http://schemas.microsoft.com/office/powerpoint/2010/main" val="69124888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TT_divider_page">
    <p:spTree>
      <p:nvGrpSpPr>
        <p:cNvPr id="1" name=""/>
        <p:cNvGrpSpPr/>
        <p:nvPr/>
      </p:nvGrpSpPr>
      <p:grpSpPr>
        <a:xfrm>
          <a:off x="0" y="0"/>
          <a:ext cx="0" cy="0"/>
          <a:chOff x="0" y="0"/>
          <a:chExt cx="0" cy="0"/>
        </a:xfrm>
      </p:grpSpPr>
      <p:sp>
        <p:nvSpPr>
          <p:cNvPr id="10" name="Picture Placeholder 3"/>
          <p:cNvSpPr>
            <a:spLocks noGrp="1"/>
          </p:cNvSpPr>
          <p:nvPr userDrawn="1">
            <p:ph type="pic" sz="quarter" idx="14"/>
          </p:nvPr>
        </p:nvSpPr>
        <p:spPr>
          <a:xfrm>
            <a:off x="0" y="3692"/>
            <a:ext cx="9144000" cy="5139807"/>
          </a:xfrm>
          <a:prstGeom prst="rect">
            <a:avLst/>
          </a:prstGeom>
        </p:spPr>
        <p:txBody>
          <a:bodyPr/>
          <a:lstStyle>
            <a:lvl1pPr>
              <a:defRPr>
                <a:latin typeface="Arial"/>
              </a:defRPr>
            </a:lvl1pPr>
          </a:lstStyle>
          <a:p>
            <a:r>
              <a:rPr lang="en-US" dirty="0"/>
              <a:t>Click icon to add picture</a:t>
            </a:r>
          </a:p>
        </p:txBody>
      </p:sp>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293699" y="2051131"/>
            <a:ext cx="8556603" cy="473831"/>
          </a:xfrm>
          <a:prstGeom prst="rect">
            <a:avLst/>
          </a:prstGeom>
        </p:spPr>
        <p:txBody>
          <a:bodyPr anchor="ctr"/>
          <a:lstStyle>
            <a:lvl1pPr algn="ctr">
              <a:defRPr sz="2400" b="1">
                <a:solidFill>
                  <a:schemeClr val="tx1"/>
                </a:solidFill>
              </a:defRPr>
            </a:lvl1pPr>
          </a:lstStyle>
          <a:p>
            <a:r>
              <a:rPr lang="en-US"/>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293699" y="2559140"/>
            <a:ext cx="8556603" cy="397541"/>
          </a:xfrm>
          <a:prstGeom prst="rect">
            <a:avLst/>
          </a:prstGeom>
        </p:spPr>
        <p:txBody>
          <a:bodyPr anchor="ctr"/>
          <a:lstStyle>
            <a:lvl1pPr marL="0" indent="0" algn="ctr">
              <a:buNone/>
              <a:defRPr sz="1800" b="1">
                <a:solidFill>
                  <a:schemeClr val="tx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2599841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NTT_custom_layout_images_white">
    <p:spTree>
      <p:nvGrpSpPr>
        <p:cNvPr id="1" name=""/>
        <p:cNvGrpSpPr/>
        <p:nvPr/>
      </p:nvGrpSpPr>
      <p:grpSpPr>
        <a:xfrm>
          <a:off x="0" y="0"/>
          <a:ext cx="0" cy="0"/>
          <a:chOff x="0" y="0"/>
          <a:chExt cx="0" cy="0"/>
        </a:xfrm>
      </p:grpSpPr>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5" name="Rounded Rectangle 4"/>
          <p:cNvSpPr/>
          <p:nvPr userDrawn="1"/>
        </p:nvSpPr>
        <p:spPr>
          <a:xfrm>
            <a:off x="320824" y="298818"/>
            <a:ext cx="3272751"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9" name="Rounded Rectangle 8"/>
          <p:cNvSpPr/>
          <p:nvPr userDrawn="1"/>
        </p:nvSpPr>
        <p:spPr>
          <a:xfrm>
            <a:off x="334963" y="3041283"/>
            <a:ext cx="2501965" cy="165340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15" name="Rounded Rectangle 14"/>
          <p:cNvSpPr/>
          <p:nvPr userDrawn="1"/>
        </p:nvSpPr>
        <p:spPr>
          <a:xfrm>
            <a:off x="7011988" y="3752258"/>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10" name="Picture Placeholder 25"/>
          <p:cNvSpPr>
            <a:spLocks noGrp="1"/>
          </p:cNvSpPr>
          <p:nvPr>
            <p:ph type="pic" sz="quarter" idx="13" hasCustomPrompt="1"/>
          </p:nvPr>
        </p:nvSpPr>
        <p:spPr>
          <a:xfrm>
            <a:off x="320824"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89"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7" name="Rounded Rectangle 6"/>
          <p:cNvSpPr/>
          <p:nvPr userDrawn="1"/>
        </p:nvSpPr>
        <p:spPr>
          <a:xfrm>
            <a:off x="7011988" y="298818"/>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16" name="Picture Placeholder 25"/>
          <p:cNvSpPr>
            <a:spLocks noGrp="1"/>
          </p:cNvSpPr>
          <p:nvPr>
            <p:ph type="pic" sz="quarter" idx="16" hasCustomPrompt="1"/>
          </p:nvPr>
        </p:nvSpPr>
        <p:spPr>
          <a:xfrm>
            <a:off x="7011988" y="3752258"/>
            <a:ext cx="1806573" cy="942427"/>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4" y="3041283"/>
            <a:ext cx="4028516" cy="1653402"/>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8" name="Picture Placeholder 25"/>
          <p:cNvSpPr>
            <a:spLocks noGrp="1"/>
          </p:cNvSpPr>
          <p:nvPr>
            <p:ph type="pic" sz="quarter" idx="12" hasCustomPrompt="1"/>
          </p:nvPr>
        </p:nvSpPr>
        <p:spPr>
          <a:xfrm>
            <a:off x="7011988" y="298818"/>
            <a:ext cx="1806573" cy="1308101"/>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3934816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colour_image_mix.02">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3676536" y="381196"/>
            <a:ext cx="3260314" cy="2660652"/>
          </a:xfrm>
          <a:prstGeom prst="rect">
            <a:avLst/>
          </a:prstGeom>
          <a:solidFill>
            <a:schemeClr val="accent6">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schemeClr val="accent1"/>
              </a:solidFill>
            </a:endParaRPr>
          </a:p>
        </p:txBody>
      </p:sp>
      <p:sp>
        <p:nvSpPr>
          <p:cNvPr id="27" name="Rounded Rectangle 26"/>
          <p:cNvSpPr/>
          <p:nvPr userDrawn="1"/>
        </p:nvSpPr>
        <p:spPr>
          <a:xfrm>
            <a:off x="2911476" y="3123661"/>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28" name="Picture Placeholder 25"/>
          <p:cNvSpPr>
            <a:spLocks noGrp="1"/>
          </p:cNvSpPr>
          <p:nvPr>
            <p:ph type="pic" sz="quarter" idx="22" hasCustomPrompt="1"/>
          </p:nvPr>
        </p:nvSpPr>
        <p:spPr>
          <a:xfrm>
            <a:off x="2908334" y="3123661"/>
            <a:ext cx="4028516" cy="1653402"/>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1"/>
                </a:solidFill>
                <a:latin typeface="Arial"/>
                <a:ea typeface="+mn-ea"/>
                <a:cs typeface="+mn-cs"/>
              </a:defRPr>
            </a:lvl1pPr>
          </a:lstStyle>
          <a:p>
            <a:r>
              <a:rPr lang="en-US" dirty="0"/>
              <a:t>Insert photo here</a:t>
            </a:r>
          </a:p>
        </p:txBody>
      </p:sp>
      <p:sp>
        <p:nvSpPr>
          <p:cNvPr id="13" name="Rounded Rectangle 12"/>
          <p:cNvSpPr/>
          <p:nvPr userDrawn="1"/>
        </p:nvSpPr>
        <p:spPr>
          <a:xfrm>
            <a:off x="7011988" y="1753705"/>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a:endParaRPr>
          </a:p>
        </p:txBody>
      </p:sp>
      <p:sp>
        <p:nvSpPr>
          <p:cNvPr id="6" name="Picture Placeholder 25"/>
          <p:cNvSpPr>
            <a:spLocks noGrp="1"/>
          </p:cNvSpPr>
          <p:nvPr>
            <p:ph type="pic" sz="quarter" idx="10" hasCustomPrompt="1"/>
          </p:nvPr>
        </p:nvSpPr>
        <p:spPr>
          <a:xfrm>
            <a:off x="320824" y="381196"/>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746447"/>
            <a:ext cx="1806573" cy="2010520"/>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9" name="Text Placeholder 4"/>
          <p:cNvSpPr>
            <a:spLocks noGrp="1"/>
          </p:cNvSpPr>
          <p:nvPr>
            <p:ph type="body" sz="quarter" idx="17"/>
          </p:nvPr>
        </p:nvSpPr>
        <p:spPr>
          <a:xfrm>
            <a:off x="3676536" y="381197"/>
            <a:ext cx="3260314" cy="2660651"/>
          </a:xfrm>
          <a:prstGeom prst="roundRect">
            <a:avLst>
              <a:gd name="adj" fmla="val 0"/>
            </a:avLst>
          </a:prstGeom>
          <a:noFill/>
          <a:ln>
            <a:noFill/>
          </a:ln>
          <a:effectLst/>
        </p:spPr>
        <p:txBody>
          <a:bodyPr anchor="ctr"/>
          <a:lstStyle>
            <a:lvl1pPr marL="179388" indent="0" algn="l">
              <a:tabLst>
                <a:tab pos="87313" algn="l"/>
              </a:tabLst>
              <a:defRPr sz="2400">
                <a:solidFill>
                  <a:schemeClr val="tx1"/>
                </a:solidFill>
                <a:effectLst/>
                <a:latin typeface="Arial"/>
                <a:cs typeface="Arial"/>
              </a:defRPr>
            </a:lvl1pPr>
            <a:lvl2pPr marL="358775" indent="-179388" algn="l">
              <a:defRPr>
                <a:solidFill>
                  <a:schemeClr val="tx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a:p>
            <a:pPr lvl="1"/>
            <a:r>
              <a:rPr lang="en-US"/>
              <a:t>Second level</a:t>
            </a:r>
          </a:p>
        </p:txBody>
      </p:sp>
      <p:sp>
        <p:nvSpPr>
          <p:cNvPr id="21" name="Text Placeholder 4"/>
          <p:cNvSpPr>
            <a:spLocks noGrp="1"/>
          </p:cNvSpPr>
          <p:nvPr>
            <p:ph type="body" sz="quarter" idx="14"/>
          </p:nvPr>
        </p:nvSpPr>
        <p:spPr>
          <a:xfrm>
            <a:off x="7002300" y="381197"/>
            <a:ext cx="1816262" cy="1275722"/>
          </a:xfrm>
          <a:prstGeom prst="roundRect">
            <a:avLst>
              <a:gd name="adj" fmla="val 0"/>
            </a:avLst>
          </a:prstGeom>
          <a:solidFill>
            <a:schemeClr val="accent2"/>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2" name="Text Placeholder 4"/>
          <p:cNvSpPr>
            <a:spLocks noGrp="1"/>
          </p:cNvSpPr>
          <p:nvPr>
            <p:ph type="body" sz="quarter" idx="19"/>
          </p:nvPr>
        </p:nvSpPr>
        <p:spPr>
          <a:xfrm>
            <a:off x="7011988" y="3839019"/>
            <a:ext cx="1806574" cy="951885"/>
          </a:xfrm>
          <a:prstGeom prst="roundRect">
            <a:avLst>
              <a:gd name="adj" fmla="val 0"/>
            </a:avLst>
          </a:prstGeom>
          <a:solidFill>
            <a:schemeClr val="accent2">
              <a:lumMod val="20000"/>
              <a:lumOff val="80000"/>
            </a:schemeClr>
          </a:solidFill>
          <a:ln>
            <a:noFill/>
          </a:ln>
          <a:effectLst/>
        </p:spPr>
        <p:txBody>
          <a:bodyPr anchor="ctr"/>
          <a:lstStyle>
            <a:lvl1pPr algn="ctr">
              <a:defRPr sz="1600">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4" name="Text Placeholder 4"/>
          <p:cNvSpPr>
            <a:spLocks noGrp="1"/>
          </p:cNvSpPr>
          <p:nvPr>
            <p:ph type="body" sz="quarter" idx="13"/>
          </p:nvPr>
        </p:nvSpPr>
        <p:spPr>
          <a:xfrm>
            <a:off x="320824" y="3121870"/>
            <a:ext cx="2522984" cy="1669033"/>
          </a:xfrm>
          <a:prstGeom prst="roundRect">
            <a:avLst>
              <a:gd name="adj" fmla="val 0"/>
            </a:avLst>
          </a:prstGeom>
          <a:solidFill>
            <a:schemeClr val="accent2"/>
          </a:solidFill>
          <a:ln>
            <a:noFill/>
          </a:ln>
          <a:effectLst/>
        </p:spPr>
        <p:txBody>
          <a:bodyPr anchor="ctr"/>
          <a:lstStyle>
            <a:lvl1pPr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5" name="Text Placeholder 4"/>
          <p:cNvSpPr>
            <a:spLocks noGrp="1"/>
          </p:cNvSpPr>
          <p:nvPr>
            <p:ph type="body" sz="quarter" idx="20"/>
          </p:nvPr>
        </p:nvSpPr>
        <p:spPr>
          <a:xfrm>
            <a:off x="2908334" y="3802097"/>
            <a:ext cx="4028516" cy="982945"/>
          </a:xfrm>
          <a:prstGeom prst="roundRect">
            <a:avLst>
              <a:gd name="adj" fmla="val 0"/>
            </a:avLst>
          </a:prstGeom>
          <a:noFill/>
          <a:ln>
            <a:noFill/>
          </a:ln>
          <a:effectLst/>
        </p:spPr>
        <p:txBody>
          <a:bodyPr anchor="ctr"/>
          <a:lstStyle>
            <a:lvl1pPr algn="ctr">
              <a:defRPr sz="1600">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6" name="Text Placeholder 4"/>
          <p:cNvSpPr>
            <a:spLocks noGrp="1"/>
          </p:cNvSpPr>
          <p:nvPr>
            <p:ph type="body" sz="quarter" idx="21"/>
          </p:nvPr>
        </p:nvSpPr>
        <p:spPr>
          <a:xfrm>
            <a:off x="7002300" y="2777050"/>
            <a:ext cx="1816261" cy="982945"/>
          </a:xfrm>
          <a:prstGeom prst="roundRect">
            <a:avLst>
              <a:gd name="adj" fmla="val 0"/>
            </a:avLst>
          </a:prstGeom>
          <a:noFill/>
          <a:ln>
            <a:noFill/>
          </a:ln>
          <a:effectLst/>
        </p:spPr>
        <p:txBody>
          <a:bodyPr anchor="ctr"/>
          <a:lstStyle>
            <a:lvl1pPr algn="ctr">
              <a:defRPr sz="1600">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
        <p:nvSpPr>
          <p:cNvPr id="29" name="Text Placeholder 4"/>
          <p:cNvSpPr>
            <a:spLocks noGrp="1"/>
          </p:cNvSpPr>
          <p:nvPr>
            <p:ph type="body" sz="quarter" idx="23"/>
          </p:nvPr>
        </p:nvSpPr>
        <p:spPr>
          <a:xfrm>
            <a:off x="320824" y="2065024"/>
            <a:ext cx="3272751" cy="982945"/>
          </a:xfrm>
          <a:prstGeom prst="roundRect">
            <a:avLst>
              <a:gd name="adj" fmla="val 0"/>
            </a:avLst>
          </a:prstGeom>
          <a:noFill/>
          <a:ln>
            <a:noFill/>
          </a:ln>
          <a:effectLst/>
        </p:spPr>
        <p:txBody>
          <a:bodyPr anchor="ctr"/>
          <a:lstStyle>
            <a:lvl1pPr algn="ctr">
              <a:defRPr sz="1600">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76487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TT_divider_page_blue">
    <p:bg>
      <p:bgPr>
        <a:solidFill>
          <a:schemeClr val="accent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293699" y="2051131"/>
            <a:ext cx="8556603" cy="473831"/>
          </a:xfrm>
          <a:prstGeom prst="rect">
            <a:avLst/>
          </a:prstGeom>
        </p:spPr>
        <p:txBody>
          <a:bodyPr anchor="ctr"/>
          <a:lstStyle>
            <a:lvl1pPr algn="ctr">
              <a:defRPr sz="2400" b="1">
                <a:solidFill>
                  <a:schemeClr val="bg1"/>
                </a:solidFill>
              </a:defRPr>
            </a:lvl1pPr>
          </a:lstStyle>
          <a:p>
            <a:r>
              <a:rPr lang="en-US"/>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293699" y="2559140"/>
            <a:ext cx="8556603" cy="397541"/>
          </a:xfrm>
          <a:prstGeom prst="rect">
            <a:avLst/>
          </a:prstGeom>
        </p:spPr>
        <p:txBody>
          <a:bodyPr anchor="ctr"/>
          <a:lstStyle>
            <a:lvl1pPr marL="0" indent="0" algn="ctr">
              <a:buNone/>
              <a:defRPr sz="1800" b="1">
                <a:solidFill>
                  <a:schemeClr val="bg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353185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TT_divider_page_half">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12E94-2040-8141-BA4E-F436DF461F5A}"/>
              </a:ext>
            </a:extLst>
          </p:cNvPr>
          <p:cNvSpPr/>
          <p:nvPr userDrawn="1"/>
        </p:nvSpPr>
        <p:spPr>
          <a:xfrm>
            <a:off x="0" y="2605929"/>
            <a:ext cx="9144000" cy="2537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2" y="1"/>
            <a:ext cx="9147382" cy="2605928"/>
          </a:xfrm>
          <a:prstGeom prst="rect">
            <a:avLst/>
          </a:prstGeom>
          <a:noFill/>
          <a:effectLst/>
        </p:spPr>
        <p:txBody>
          <a:bodyPr>
            <a:normAutofit/>
          </a:bodyPr>
          <a:lstStyle>
            <a:lvl1pPr marL="0" indent="0">
              <a:buNone/>
              <a:defRPr sz="1400">
                <a:ln>
                  <a:noFill/>
                </a:ln>
                <a:solidFill>
                  <a:schemeClr val="tx1"/>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16" name="Title 4">
            <a:extLst>
              <a:ext uri="{FF2B5EF4-FFF2-40B4-BE49-F238E27FC236}">
                <a16:creationId xmlns:a16="http://schemas.microsoft.com/office/drawing/2014/main" id="{19094F5A-E79D-4246-8F4D-D88F43EEF216}"/>
              </a:ext>
            </a:extLst>
          </p:cNvPr>
          <p:cNvSpPr>
            <a:spLocks noGrp="1"/>
          </p:cNvSpPr>
          <p:nvPr>
            <p:ph type="title"/>
          </p:nvPr>
        </p:nvSpPr>
        <p:spPr>
          <a:xfrm>
            <a:off x="293699" y="2131013"/>
            <a:ext cx="8556603" cy="473831"/>
          </a:xfrm>
          <a:prstGeom prst="rect">
            <a:avLst/>
          </a:prstGeom>
        </p:spPr>
        <p:txBody>
          <a:bodyPr anchor="ctr"/>
          <a:lstStyle>
            <a:lvl1pPr algn="ctr">
              <a:defRPr sz="2400" b="1">
                <a:solidFill>
                  <a:schemeClr val="accent1"/>
                </a:solidFill>
              </a:defRPr>
            </a:lvl1pPr>
          </a:lstStyle>
          <a:p>
            <a:r>
              <a:rPr lang="en-US"/>
              <a:t>Click to edit Master title style</a:t>
            </a:r>
            <a:endParaRPr lang="en-GB" dirty="0"/>
          </a:p>
        </p:txBody>
      </p:sp>
      <p:sp>
        <p:nvSpPr>
          <p:cNvPr id="29" name="Text Placeholder 6">
            <a:extLst>
              <a:ext uri="{FF2B5EF4-FFF2-40B4-BE49-F238E27FC236}">
                <a16:creationId xmlns:a16="http://schemas.microsoft.com/office/drawing/2014/main" id="{FD3EFF89-A063-C142-9733-A93832686892}"/>
              </a:ext>
            </a:extLst>
          </p:cNvPr>
          <p:cNvSpPr>
            <a:spLocks noGrp="1"/>
          </p:cNvSpPr>
          <p:nvPr>
            <p:ph type="body" sz="quarter" idx="16" hasCustomPrompt="1"/>
          </p:nvPr>
        </p:nvSpPr>
        <p:spPr>
          <a:xfrm>
            <a:off x="293699" y="2608099"/>
            <a:ext cx="8556603" cy="397541"/>
          </a:xfrm>
          <a:prstGeom prst="rect">
            <a:avLst/>
          </a:prstGeom>
        </p:spPr>
        <p:txBody>
          <a:bodyPr anchor="ctr"/>
          <a:lstStyle>
            <a:lvl1pPr marL="0" indent="0" algn="ctr">
              <a:buNone/>
              <a:defRPr sz="1800" b="1"/>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29865065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TT_divider_page_half_dark">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12E94-2040-8141-BA4E-F436DF461F5A}"/>
              </a:ext>
            </a:extLst>
          </p:cNvPr>
          <p:cNvSpPr/>
          <p:nvPr userDrawn="1"/>
        </p:nvSpPr>
        <p:spPr>
          <a:xfrm>
            <a:off x="0" y="2605929"/>
            <a:ext cx="9144000" cy="2537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3382" y="1"/>
            <a:ext cx="9147382" cy="2605928"/>
          </a:xfrm>
          <a:prstGeom prst="rect">
            <a:avLst/>
          </a:prstGeom>
          <a:noFill/>
          <a:effectLst/>
        </p:spPr>
        <p:txBody>
          <a:bodyPr>
            <a:normAutofit/>
          </a:bodyPr>
          <a:lstStyle>
            <a:lvl1pPr marL="0" indent="0">
              <a:buNone/>
              <a:defRPr sz="1400">
                <a:ln>
                  <a:noFill/>
                </a:ln>
                <a:solidFill>
                  <a:schemeClr val="tx1"/>
                </a:solidFill>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16" name="Title 4">
            <a:extLst>
              <a:ext uri="{FF2B5EF4-FFF2-40B4-BE49-F238E27FC236}">
                <a16:creationId xmlns:a16="http://schemas.microsoft.com/office/drawing/2014/main" id="{19094F5A-E79D-4246-8F4D-D88F43EEF216}"/>
              </a:ext>
            </a:extLst>
          </p:cNvPr>
          <p:cNvSpPr>
            <a:spLocks noGrp="1"/>
          </p:cNvSpPr>
          <p:nvPr>
            <p:ph type="title"/>
          </p:nvPr>
        </p:nvSpPr>
        <p:spPr>
          <a:xfrm>
            <a:off x="293699" y="2131013"/>
            <a:ext cx="8556603" cy="473831"/>
          </a:xfrm>
          <a:prstGeom prst="rect">
            <a:avLst/>
          </a:prstGeom>
        </p:spPr>
        <p:txBody>
          <a:bodyPr anchor="ctr"/>
          <a:lstStyle>
            <a:lvl1pPr algn="ctr">
              <a:defRPr sz="2400" b="1">
                <a:solidFill>
                  <a:schemeClr val="accent1"/>
                </a:solidFill>
              </a:defRPr>
            </a:lvl1pPr>
          </a:lstStyle>
          <a:p>
            <a:r>
              <a:rPr lang="en-US"/>
              <a:t>Click to edit Master title style</a:t>
            </a:r>
            <a:endParaRPr lang="en-GB" dirty="0"/>
          </a:p>
        </p:txBody>
      </p:sp>
      <p:sp>
        <p:nvSpPr>
          <p:cNvPr id="29" name="Text Placeholder 6">
            <a:extLst>
              <a:ext uri="{FF2B5EF4-FFF2-40B4-BE49-F238E27FC236}">
                <a16:creationId xmlns:a16="http://schemas.microsoft.com/office/drawing/2014/main" id="{FD3EFF89-A063-C142-9733-A93832686892}"/>
              </a:ext>
            </a:extLst>
          </p:cNvPr>
          <p:cNvSpPr>
            <a:spLocks noGrp="1"/>
          </p:cNvSpPr>
          <p:nvPr>
            <p:ph type="body" sz="quarter" idx="16" hasCustomPrompt="1"/>
          </p:nvPr>
        </p:nvSpPr>
        <p:spPr>
          <a:xfrm>
            <a:off x="293699" y="2608099"/>
            <a:ext cx="8556603" cy="397541"/>
          </a:xfrm>
          <a:prstGeom prst="rect">
            <a:avLst/>
          </a:prstGeom>
        </p:spPr>
        <p:txBody>
          <a:bodyPr anchor="ctr"/>
          <a:lstStyle>
            <a:lvl1pPr marL="0" indent="0" algn="ctr">
              <a:buNone/>
              <a:defRPr sz="1800" b="1">
                <a:solidFill>
                  <a:schemeClr val="bg1"/>
                </a:solidFill>
              </a:defRPr>
            </a:lvl1pPr>
            <a:lvl2pPr>
              <a:defRPr sz="1000"/>
            </a:lvl2pPr>
            <a:lvl3pPr>
              <a:defRPr sz="1000"/>
            </a:lvl3pPr>
            <a:lvl4pPr>
              <a:defRPr sz="1000"/>
            </a:lvl4pPr>
            <a:lvl5pPr>
              <a:defRPr sz="1000"/>
            </a:lvl5pPr>
          </a:lstStyle>
          <a:p>
            <a:pPr lvl="0"/>
            <a:r>
              <a:rPr lang="en-US" dirty="0"/>
              <a:t>Click to edit Master title slide</a:t>
            </a:r>
            <a:endParaRPr lang="en-GB" dirty="0"/>
          </a:p>
        </p:txBody>
      </p:sp>
    </p:spTree>
    <p:extLst>
      <p:ext uri="{BB962C8B-B14F-4D97-AF65-F5344CB8AC3E}">
        <p14:creationId xmlns:p14="http://schemas.microsoft.com/office/powerpoint/2010/main" val="41767166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EEF0F3A0-111E-4178-A712-620399CC9B19}"/>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dirty="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3702698949"/>
      </p:ext>
    </p:extLst>
  </p:cSld>
  <p:clrMap bg1="lt1" tx1="dk1" bg2="lt2" tx2="dk2" accent1="accent1" accent2="accent2" accent3="accent3" accent4="accent4" accent5="accent5" accent6="accent6" hlink="hlink" folHlink="folHlink"/>
  <p:sldLayoutIdLst>
    <p:sldLayoutId id="2147484041" r:id="rId1"/>
    <p:sldLayoutId id="2147484065" r:id="rId2"/>
    <p:sldLayoutId id="2147484044" r:id="rId3"/>
    <p:sldLayoutId id="2147483985" r:id="rId4"/>
    <p:sldLayoutId id="2147484067" r:id="rId5"/>
    <p:sldLayoutId id="2147484014" r:id="rId6"/>
    <p:sldLayoutId id="2147484066" r:id="rId7"/>
    <p:sldLayoutId id="2147484069" r:id="rId8"/>
    <p:sldLayoutId id="2147484071" r:id="rId9"/>
    <p:sldLayoutId id="2147484070" r:id="rId10"/>
    <p:sldLayoutId id="2147484072" r:id="rId11"/>
    <p:sldLayoutId id="2147484073" r:id="rId12"/>
    <p:sldLayoutId id="2147484074" r:id="rId13"/>
    <p:sldLayoutId id="2147484047" r:id="rId14"/>
    <p:sldLayoutId id="2147484048" r:id="rId15"/>
    <p:sldLayoutId id="2147484049" r:id="rId16"/>
    <p:sldLayoutId id="2147483989" r:id="rId17"/>
    <p:sldLayoutId id="2147483993" r:id="rId18"/>
    <p:sldLayoutId id="2147484050" r:id="rId19"/>
    <p:sldLayoutId id="2147484040" r:id="rId20"/>
    <p:sldLayoutId id="2147484051" r:id="rId21"/>
    <p:sldLayoutId id="2147484027" r:id="rId22"/>
    <p:sldLayoutId id="2147484064" r:id="rId23"/>
    <p:sldLayoutId id="2147484037" r:id="rId24"/>
    <p:sldLayoutId id="2147484036" r:id="rId25"/>
    <p:sldLayoutId id="2147484002" r:id="rId26"/>
    <p:sldLayoutId id="2147484032" r:id="rId27"/>
  </p:sldLayoutIdLst>
  <p:txStyles>
    <p:titleStyle>
      <a:lvl1pPr algn="l" defTabSz="914400"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400"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8" indent="-177800" algn="l" defTabSz="914400"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88" indent="-188913" algn="l" defTabSz="914400"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50" indent="-228600" algn="l" defTabSz="914400"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38" indent="-173038" algn="l" defTabSz="914400"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4740021E-3F11-42A7-AF1D-30E4AB743505}"/>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917133729"/>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4112" r:id="rId20"/>
    <p:sldLayoutId id="2147484113" r:id="rId21"/>
    <p:sldLayoutId id="2147484114" r:id="rId22"/>
    <p:sldLayoutId id="2147484115" r:id="rId23"/>
    <p:sldLayoutId id="2147484116" r:id="rId24"/>
    <p:sldLayoutId id="2147484117" r:id="rId25"/>
    <p:sldLayoutId id="2147484118" r:id="rId26"/>
    <p:sldLayoutId id="2147484119" r:id="rId27"/>
    <p:sldLayoutId id="2147484120" r:id="rId28"/>
    <p:sldLayoutId id="2147484121" r:id="rId29"/>
    <p:sldLayoutId id="2147484122" r:id="rId30"/>
    <p:sldLayoutId id="2147484123" r:id="rId31"/>
    <p:sldLayoutId id="2147484124" r:id="rId32"/>
    <p:sldLayoutId id="2147484125" r:id="rId33"/>
    <p:sldLayoutId id="2147484126" r:id="rId34"/>
  </p:sldLayoutIdLst>
  <p:txStyles>
    <p:titleStyle>
      <a:lvl1pPr algn="l" defTabSz="914400"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400"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8" indent="-177800" algn="l" defTabSz="914400"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88" indent="-188913" algn="l" defTabSz="914400"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50" indent="-228600" algn="l" defTabSz="914400"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38" indent="-173038" algn="l" defTabSz="914400"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www2.health.vic.gov.au/public-health/cemeteries-and-crematoria/governance-and-finance/policy-templates" TargetMode="External"/><Relationship Id="rId2" Type="http://schemas.openxmlformats.org/officeDocument/2006/relationships/hyperlink" Target="https://www2.health.vic.gov.au/public-health/cemeteries-and-crematoria/governance-and-finance/governance/class-b-governance"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2.health.vic.gov.au/public-health/cemeteries-and%20crematoria/publications/~/link.aspx?_id=2E795611D5A94A5AA52DFEBA60F45877&amp;_z=z" TargetMode="External"/><Relationship Id="rId2" Type="http://schemas.openxmlformats.org/officeDocument/2006/relationships/hyperlink" Target="https://www2.health.vic.gov.au/public-health/cemeteries-and-crematoria/governance-and-finance/governance/fraud-and-protected-disclosures" TargetMode="Externa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hyperlink" Target="https://www2.health.vic.gov.au/public-health/cemeteries-and-crematoria/governance-and-finance/governance/data-security" TargetMode="External"/><Relationship Id="rId4" Type="http://schemas.openxmlformats.org/officeDocument/2006/relationships/hyperlink" Target="https://www2.health.vic.gov.au/about/publications/policiesandguidelines/governance-operational-training-class-b-training-manua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2.health.vic.gov.au/about/publications/policiesandguidelines/Financial%20guidelines%20for%20Class%20B%20cemetery%20trusts" TargetMode="External"/><Relationship Id="rId2" Type="http://schemas.openxmlformats.org/officeDocument/2006/relationships/slideLayout" Target="../slideLayouts/slideLayout21.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2.health.vic.gov.au/public-health/cemeteries-and-crematoria/governance-and-finance/policy-templates"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prov.vic.gov.au/recordkeeping-government/document-library/pros-1501-fs1-class-b-cemetery-trusts-records-required" TargetMode="External"/><Relationship Id="rId2" Type="http://schemas.openxmlformats.org/officeDocument/2006/relationships/hyperlink" Target="https://www2.health.vic.gov.au/public-health/cemeteries-and-crematoria/governance-and-finance/governance/data-security" TargetMode="External"/><Relationship Id="rId1" Type="http://schemas.openxmlformats.org/officeDocument/2006/relationships/slideLayout" Target="../slideLayouts/slideLayout2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6C99-45EC-406F-B697-2E52BF74D82F}"/>
              </a:ext>
            </a:extLst>
          </p:cNvPr>
          <p:cNvSpPr>
            <a:spLocks noGrp="1"/>
          </p:cNvSpPr>
          <p:nvPr>
            <p:ph type="title"/>
          </p:nvPr>
        </p:nvSpPr>
        <p:spPr>
          <a:xfrm>
            <a:off x="710537" y="2614759"/>
            <a:ext cx="7886700" cy="557874"/>
          </a:xfrm>
        </p:spPr>
        <p:txBody>
          <a:bodyPr/>
          <a:lstStyle/>
          <a:p>
            <a:pPr algn="ctr"/>
            <a:r>
              <a:rPr lang="en-GB" dirty="0">
                <a:solidFill>
                  <a:srgbClr val="0072BC"/>
                </a:solidFill>
              </a:rPr>
              <a:t>Department of Health </a:t>
            </a:r>
            <a:endParaRPr lang="en-ZA" dirty="0">
              <a:solidFill>
                <a:srgbClr val="0072BC"/>
              </a:solidFill>
            </a:endParaRPr>
          </a:p>
        </p:txBody>
      </p:sp>
      <p:sp>
        <p:nvSpPr>
          <p:cNvPr id="3" name="Text Placeholder 2">
            <a:extLst>
              <a:ext uri="{FF2B5EF4-FFF2-40B4-BE49-F238E27FC236}">
                <a16:creationId xmlns:a16="http://schemas.microsoft.com/office/drawing/2014/main" id="{C26A2BCC-4395-46DA-BF36-B69B43F4A6A3}"/>
              </a:ext>
            </a:extLst>
          </p:cNvPr>
          <p:cNvSpPr>
            <a:spLocks noGrp="1"/>
          </p:cNvSpPr>
          <p:nvPr>
            <p:ph type="body" sz="quarter" idx="10"/>
          </p:nvPr>
        </p:nvSpPr>
        <p:spPr>
          <a:xfrm>
            <a:off x="628649" y="3905405"/>
            <a:ext cx="7886700" cy="598355"/>
          </a:xfrm>
        </p:spPr>
        <p:txBody>
          <a:bodyPr/>
          <a:lstStyle/>
          <a:p>
            <a:pPr algn="ctr"/>
            <a:r>
              <a:rPr lang="en-GB" dirty="0">
                <a:solidFill>
                  <a:srgbClr val="0072BC"/>
                </a:solidFill>
              </a:rPr>
              <a:t>Performance Support Program – Class B Cemetery Trusts</a:t>
            </a:r>
          </a:p>
          <a:p>
            <a:pPr algn="ctr"/>
            <a:r>
              <a:rPr lang="en-GB" dirty="0">
                <a:solidFill>
                  <a:srgbClr val="0072BC"/>
                </a:solidFill>
              </a:rPr>
              <a:t>2020-21 Annual Report</a:t>
            </a:r>
          </a:p>
          <a:p>
            <a:endParaRPr lang="en-GB" dirty="0"/>
          </a:p>
        </p:txBody>
      </p:sp>
    </p:spTree>
    <p:extLst>
      <p:ext uri="{BB962C8B-B14F-4D97-AF65-F5344CB8AC3E}">
        <p14:creationId xmlns:p14="http://schemas.microsoft.com/office/powerpoint/2010/main" val="392470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BA66-501A-41A3-9A02-5A54DAA23707}"/>
              </a:ext>
            </a:extLst>
          </p:cNvPr>
          <p:cNvSpPr>
            <a:spLocks noGrp="1"/>
          </p:cNvSpPr>
          <p:nvPr>
            <p:ph type="title"/>
          </p:nvPr>
        </p:nvSpPr>
        <p:spPr>
          <a:xfrm>
            <a:off x="340446" y="298450"/>
            <a:ext cx="7293842" cy="595313"/>
          </a:xfrm>
        </p:spPr>
        <p:txBody>
          <a:bodyPr/>
          <a:lstStyle/>
          <a:p>
            <a:r>
              <a:rPr lang="en-AU" sz="2200" dirty="0">
                <a:solidFill>
                  <a:srgbClr val="0072A8"/>
                </a:solidFill>
                <a:latin typeface="+mj-lt"/>
                <a:cs typeface="+mj-cs"/>
              </a:rPr>
              <a:t>Appendix A: Summary of findings per scope area from 2016 to 2021</a:t>
            </a:r>
          </a:p>
        </p:txBody>
      </p:sp>
      <p:sp>
        <p:nvSpPr>
          <p:cNvPr id="3" name="TextBox 2">
            <a:extLst>
              <a:ext uri="{FF2B5EF4-FFF2-40B4-BE49-F238E27FC236}">
                <a16:creationId xmlns:a16="http://schemas.microsoft.com/office/drawing/2014/main" id="{E80DC4DD-EE66-49C7-AE6B-788109F7C175}"/>
              </a:ext>
            </a:extLst>
          </p:cNvPr>
          <p:cNvSpPr txBox="1"/>
          <p:nvPr/>
        </p:nvSpPr>
        <p:spPr>
          <a:xfrm>
            <a:off x="100953" y="967006"/>
            <a:ext cx="5522561" cy="400110"/>
          </a:xfrm>
          <a:prstGeom prst="rect">
            <a:avLst/>
          </a:prstGeom>
          <a:noFill/>
        </p:spPr>
        <p:txBody>
          <a:bodyPr wrap="square" rtlCol="0">
            <a:spAutoFit/>
          </a:bodyPr>
          <a:lstStyle/>
          <a:p>
            <a:r>
              <a:rPr lang="en-AU" sz="1000" dirty="0"/>
              <a:t>The table below lists the number of findings identified over the last five years in each of the major scope areas: </a:t>
            </a:r>
          </a:p>
        </p:txBody>
      </p:sp>
      <p:sp>
        <p:nvSpPr>
          <p:cNvPr id="4" name="Content Placeholder 3">
            <a:extLst>
              <a:ext uri="{FF2B5EF4-FFF2-40B4-BE49-F238E27FC236}">
                <a16:creationId xmlns:a16="http://schemas.microsoft.com/office/drawing/2014/main" id="{3295EA2F-F872-40CB-B5FF-BBE5D25CA2C1}"/>
              </a:ext>
            </a:extLst>
          </p:cNvPr>
          <p:cNvSpPr>
            <a:spLocks noGrp="1"/>
          </p:cNvSpPr>
          <p:nvPr>
            <p:ph idx="1"/>
          </p:nvPr>
        </p:nvSpPr>
        <p:spPr>
          <a:xfrm>
            <a:off x="5765176" y="893763"/>
            <a:ext cx="3218863" cy="3611297"/>
          </a:xfrm>
        </p:spPr>
        <p:txBody>
          <a:bodyPr/>
          <a:lstStyle/>
          <a:p>
            <a:r>
              <a:rPr lang="en-AU" sz="1000" dirty="0"/>
              <a:t>In general, a downward trend of findings however Trusts should focus on the following key risk</a:t>
            </a:r>
            <a:r>
              <a:rPr lang="en-AU" sz="1000" dirty="0">
                <a:solidFill>
                  <a:srgbClr val="FF0000"/>
                </a:solidFill>
              </a:rPr>
              <a:t> </a:t>
            </a:r>
            <a:r>
              <a:rPr lang="en-AU" sz="1000" dirty="0"/>
              <a:t>areas: </a:t>
            </a:r>
          </a:p>
          <a:p>
            <a:endParaRPr lang="en-AU" sz="1000" dirty="0"/>
          </a:p>
          <a:p>
            <a:endParaRPr lang="en-AU" sz="1000" dirty="0"/>
          </a:p>
          <a:p>
            <a:endParaRPr lang="en-AU" sz="1000" dirty="0"/>
          </a:p>
          <a:p>
            <a:endParaRPr lang="en-AU" sz="1000" dirty="0"/>
          </a:p>
        </p:txBody>
      </p:sp>
      <p:graphicFrame>
        <p:nvGraphicFramePr>
          <p:cNvPr id="10" name="Table 10">
            <a:extLst>
              <a:ext uri="{FF2B5EF4-FFF2-40B4-BE49-F238E27FC236}">
                <a16:creationId xmlns:a16="http://schemas.microsoft.com/office/drawing/2014/main" id="{E9A83B06-15B7-488F-8F80-9B50FDECC57E}"/>
              </a:ext>
            </a:extLst>
          </p:cNvPr>
          <p:cNvGraphicFramePr>
            <a:graphicFrameLocks noGrp="1"/>
          </p:cNvGraphicFramePr>
          <p:nvPr>
            <p:extLst>
              <p:ext uri="{D42A27DB-BD31-4B8C-83A1-F6EECF244321}">
                <p14:modId xmlns:p14="http://schemas.microsoft.com/office/powerpoint/2010/main" val="2750143808"/>
              </p:ext>
            </p:extLst>
          </p:nvPr>
        </p:nvGraphicFramePr>
        <p:xfrm>
          <a:off x="5859840" y="1308464"/>
          <a:ext cx="3124200" cy="3790153"/>
        </p:xfrm>
        <a:graphic>
          <a:graphicData uri="http://schemas.openxmlformats.org/drawingml/2006/table">
            <a:tbl>
              <a:tblPr firstRow="1" bandRow="1">
                <a:tableStyleId>{5C22544A-7EE6-4342-B048-85BDC9FD1C3A}</a:tableStyleId>
              </a:tblPr>
              <a:tblGrid>
                <a:gridCol w="1482656">
                  <a:extLst>
                    <a:ext uri="{9D8B030D-6E8A-4147-A177-3AD203B41FA5}">
                      <a16:colId xmlns:a16="http://schemas.microsoft.com/office/drawing/2014/main" val="3097786395"/>
                    </a:ext>
                  </a:extLst>
                </a:gridCol>
                <a:gridCol w="1641544">
                  <a:extLst>
                    <a:ext uri="{9D8B030D-6E8A-4147-A177-3AD203B41FA5}">
                      <a16:colId xmlns:a16="http://schemas.microsoft.com/office/drawing/2014/main" val="1451764762"/>
                    </a:ext>
                  </a:extLst>
                </a:gridCol>
              </a:tblGrid>
              <a:tr h="331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Areas of weakness</a:t>
                      </a:r>
                    </a:p>
                  </a:txBody>
                  <a:tcPr/>
                </a:tc>
                <a:tc>
                  <a:txBody>
                    <a:bodyPr/>
                    <a:lstStyle/>
                    <a:p>
                      <a:r>
                        <a:rPr lang="en-AU" sz="800" dirty="0"/>
                        <a:t>Possible consequences of not taking action</a:t>
                      </a:r>
                    </a:p>
                  </a:txBody>
                  <a:tcPr/>
                </a:tc>
                <a:extLst>
                  <a:ext uri="{0D108BD9-81ED-4DB2-BD59-A6C34878D82A}">
                    <a16:rowId xmlns:a16="http://schemas.microsoft.com/office/drawing/2014/main" val="1620573825"/>
                  </a:ext>
                </a:extLst>
              </a:tr>
              <a:tr h="742153">
                <a:tc>
                  <a:txBody>
                    <a:bodyPr/>
                    <a:lstStyle/>
                    <a:p>
                      <a:r>
                        <a:rPr lang="en-AU" sz="800" b="1" dirty="0"/>
                        <a:t>Risk Management </a:t>
                      </a:r>
                      <a:r>
                        <a:rPr lang="en-AU" sz="800" dirty="0"/>
                        <a:t>– Performing and documenting risk assessments (Financial and Non-Financial)</a:t>
                      </a:r>
                    </a:p>
                  </a:txBody>
                  <a:tcPr/>
                </a:tc>
                <a:tc>
                  <a:txBody>
                    <a:bodyPr/>
                    <a:lstStyle/>
                    <a:p>
                      <a:r>
                        <a:rPr lang="en-AU" sz="800" dirty="0"/>
                        <a:t>Trust may not know or foresee risks that could result in potential financial or reputational impact on the Trust.</a:t>
                      </a:r>
                    </a:p>
                  </a:txBody>
                  <a:tcPr/>
                </a:tc>
                <a:extLst>
                  <a:ext uri="{0D108BD9-81ED-4DB2-BD59-A6C34878D82A}">
                    <a16:rowId xmlns:a16="http://schemas.microsoft.com/office/drawing/2014/main" val="2029122884"/>
                  </a:ext>
                </a:extLst>
              </a:tr>
              <a:tr h="803676">
                <a:tc>
                  <a:txBody>
                    <a:bodyPr/>
                    <a:lstStyle/>
                    <a:p>
                      <a:r>
                        <a:rPr lang="en-AU" sz="800" b="1" dirty="0"/>
                        <a:t>Management of Trust Finance</a:t>
                      </a:r>
                      <a:r>
                        <a:rPr lang="en-AU" sz="800" b="1" kern="1200" dirty="0">
                          <a:solidFill>
                            <a:schemeClr val="dk1"/>
                          </a:solidFill>
                          <a:latin typeface="+mn-lt"/>
                          <a:ea typeface="+mn-ea"/>
                          <a:cs typeface="+mn-cs"/>
                        </a:rPr>
                        <a:t>s</a:t>
                      </a:r>
                      <a:r>
                        <a:rPr lang="en-AU" sz="800" b="1" dirty="0"/>
                        <a:t> </a:t>
                      </a:r>
                      <a:r>
                        <a:rPr lang="en-AU" sz="800" dirty="0"/>
                        <a:t>– </a:t>
                      </a:r>
                      <a:r>
                        <a:rPr lang="en-AU" sz="800" kern="1200" dirty="0">
                          <a:solidFill>
                            <a:schemeClr val="dk1"/>
                          </a:solidFill>
                          <a:latin typeface="+mn-lt"/>
                          <a:ea typeface="+mn-ea"/>
                          <a:cs typeface="+mn-cs"/>
                        </a:rPr>
                        <a:t>ongoing viability of cemetery Trust</a:t>
                      </a:r>
                    </a:p>
                  </a:txBody>
                  <a:tcPr/>
                </a:tc>
                <a:tc>
                  <a:txBody>
                    <a:bodyPr/>
                    <a:lstStyle/>
                    <a:p>
                      <a:r>
                        <a:rPr lang="en-AU" sz="800" kern="1200" dirty="0">
                          <a:solidFill>
                            <a:schemeClr val="dk1"/>
                          </a:solidFill>
                          <a:latin typeface="+mn-lt"/>
                          <a:ea typeface="+mn-ea"/>
                          <a:cs typeface="+mn-cs"/>
                        </a:rPr>
                        <a:t>Cemetery Trust does not use its resources effectively and efficiently and lacks sufficient funds for cemetery operations and</a:t>
                      </a:r>
                      <a:r>
                        <a:rPr lang="en-AU" sz="800" kern="1200" baseline="0" dirty="0">
                          <a:solidFill>
                            <a:schemeClr val="dk1"/>
                          </a:solidFill>
                          <a:latin typeface="+mn-lt"/>
                          <a:ea typeface="+mn-ea"/>
                          <a:cs typeface="+mn-cs"/>
                        </a:rPr>
                        <a:t> to </a:t>
                      </a:r>
                      <a:r>
                        <a:rPr lang="en-AU" sz="800" kern="1200" dirty="0">
                          <a:solidFill>
                            <a:schemeClr val="dk1"/>
                          </a:solidFill>
                          <a:latin typeface="+mn-lt"/>
                          <a:ea typeface="+mn-ea"/>
                          <a:cs typeface="+mn-cs"/>
                        </a:rPr>
                        <a:t>maintain the cemetery in perpetuity.</a:t>
                      </a:r>
                    </a:p>
                  </a:txBody>
                  <a:tcPr/>
                </a:tc>
                <a:extLst>
                  <a:ext uri="{0D108BD9-81ED-4DB2-BD59-A6C34878D82A}">
                    <a16:rowId xmlns:a16="http://schemas.microsoft.com/office/drawing/2014/main" val="1527907660"/>
                  </a:ext>
                </a:extLst>
              </a:tr>
              <a:tr h="934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t>Governance</a:t>
                      </a:r>
                      <a:r>
                        <a:rPr lang="en-AU" sz="800" dirty="0"/>
                        <a:t> – Proper authorisatio</a:t>
                      </a:r>
                      <a:r>
                        <a:rPr lang="en-AU" sz="800" kern="1200" dirty="0">
                          <a:solidFill>
                            <a:schemeClr val="dk1"/>
                          </a:solidFill>
                          <a:latin typeface="+mn-lt"/>
                          <a:ea typeface="+mn-ea"/>
                          <a:cs typeface="+mn-cs"/>
                        </a:rPr>
                        <a:t>n for Trust officers or members to undertake functions and exercise powers under the Act.</a:t>
                      </a:r>
                    </a:p>
                    <a:p>
                      <a:r>
                        <a:rPr lang="en-AU" sz="800" kern="1200" dirty="0">
                          <a:solidFill>
                            <a:schemeClr val="dk1"/>
                          </a:solidFill>
                          <a:latin typeface="+mn-lt"/>
                          <a:ea typeface="+mn-ea"/>
                          <a:cs typeface="+mn-cs"/>
                        </a:rPr>
                        <a:t>(Instrument of Delegation)</a:t>
                      </a:r>
                    </a:p>
                  </a:txBody>
                  <a:tcPr/>
                </a:tc>
                <a:tc>
                  <a:txBody>
                    <a:bodyPr/>
                    <a:lstStyle/>
                    <a:p>
                      <a:r>
                        <a:rPr lang="en-AU" sz="800" kern="1200" dirty="0">
                          <a:solidFill>
                            <a:schemeClr val="dk1"/>
                          </a:solidFill>
                          <a:latin typeface="+mn-lt"/>
                          <a:ea typeface="+mn-ea"/>
                          <a:cs typeface="+mn-cs"/>
                        </a:rPr>
                        <a:t>Trust officers or members (the Secretary in particular) may undertake duties and exercise powers for which they do not have the appropriate authority.</a:t>
                      </a:r>
                    </a:p>
                    <a:p>
                      <a:endParaRPr lang="en-AU" sz="800" dirty="0"/>
                    </a:p>
                  </a:txBody>
                  <a:tcPr/>
                </a:tc>
                <a:extLst>
                  <a:ext uri="{0D108BD9-81ED-4DB2-BD59-A6C34878D82A}">
                    <a16:rowId xmlns:a16="http://schemas.microsoft.com/office/drawing/2014/main" val="172255682"/>
                  </a:ext>
                </a:extLst>
              </a:tr>
              <a:tr h="922739">
                <a:tc>
                  <a:txBody>
                    <a:bodyPr/>
                    <a:lstStyle/>
                    <a:p>
                      <a:r>
                        <a:rPr lang="en-AU" sz="800" b="1" dirty="0"/>
                        <a:t>Contract Management </a:t>
                      </a:r>
                      <a:r>
                        <a:rPr lang="en-AU" sz="800" dirty="0"/>
                        <a:t>– Establishing formal performance processes with contractors</a:t>
                      </a:r>
                    </a:p>
                  </a:txBody>
                  <a:tcPr/>
                </a:tc>
                <a:tc>
                  <a:txBody>
                    <a:bodyPr/>
                    <a:lstStyle/>
                    <a:p>
                      <a:r>
                        <a:rPr lang="en-AU" sz="800" dirty="0"/>
                        <a:t>Risk that roles and requirements of contractors are not clearly agreed, and the Trust will not have a legal remedial arrangement in the event of a contract dispute or performance issues.</a:t>
                      </a:r>
                    </a:p>
                  </a:txBody>
                  <a:tcPr/>
                </a:tc>
                <a:extLst>
                  <a:ext uri="{0D108BD9-81ED-4DB2-BD59-A6C34878D82A}">
                    <a16:rowId xmlns:a16="http://schemas.microsoft.com/office/drawing/2014/main" val="3404835822"/>
                  </a:ext>
                </a:extLst>
              </a:tr>
            </a:tbl>
          </a:graphicData>
        </a:graphic>
      </p:graphicFrame>
      <p:pic>
        <p:nvPicPr>
          <p:cNvPr id="6" name="Picture 5"/>
          <p:cNvPicPr>
            <a:picLocks noChangeAspect="1"/>
          </p:cNvPicPr>
          <p:nvPr/>
        </p:nvPicPr>
        <p:blipFill>
          <a:blip r:embed="rId2"/>
          <a:stretch>
            <a:fillRect/>
          </a:stretch>
        </p:blipFill>
        <p:spPr>
          <a:xfrm>
            <a:off x="188272" y="1346283"/>
            <a:ext cx="5499292" cy="3696494"/>
          </a:xfrm>
          <a:prstGeom prst="rect">
            <a:avLst/>
          </a:prstGeom>
        </p:spPr>
      </p:pic>
    </p:spTree>
    <p:extLst>
      <p:ext uri="{BB962C8B-B14F-4D97-AF65-F5344CB8AC3E}">
        <p14:creationId xmlns:p14="http://schemas.microsoft.com/office/powerpoint/2010/main" val="19451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2A02A-C4DC-4497-B659-A118A2058D77}"/>
              </a:ext>
            </a:extLst>
          </p:cNvPr>
          <p:cNvSpPr>
            <a:spLocks noGrp="1"/>
          </p:cNvSpPr>
          <p:nvPr>
            <p:ph type="title"/>
          </p:nvPr>
        </p:nvSpPr>
        <p:spPr>
          <a:xfrm>
            <a:off x="297518" y="265147"/>
            <a:ext cx="7484749" cy="595313"/>
          </a:xfrm>
        </p:spPr>
        <p:txBody>
          <a:bodyPr/>
          <a:lstStyle/>
          <a:p>
            <a:pPr fontAlgn="auto"/>
            <a:r>
              <a:rPr lang="en-ZA" sz="2200" dirty="0">
                <a:solidFill>
                  <a:srgbClr val="0072A8"/>
                </a:solidFill>
                <a:latin typeface="+mj-lt"/>
                <a:cs typeface="+mj-cs"/>
              </a:rPr>
              <a:t>Appendix B. Finalising the Performance Support Program Review report</a:t>
            </a:r>
            <a:endParaRPr lang="en-US" sz="2200" dirty="0">
              <a:solidFill>
                <a:srgbClr val="0072A8"/>
              </a:solidFill>
              <a:latin typeface="+mj-lt"/>
              <a:cs typeface="+mj-cs"/>
            </a:endParaRPr>
          </a:p>
        </p:txBody>
      </p:sp>
      <p:graphicFrame>
        <p:nvGraphicFramePr>
          <p:cNvPr id="4" name="Content Placeholder 3">
            <a:extLst>
              <a:ext uri="{FF2B5EF4-FFF2-40B4-BE49-F238E27FC236}">
                <a16:creationId xmlns:a16="http://schemas.microsoft.com/office/drawing/2014/main" id="{5983A565-2223-4E72-A264-9CCBA47428D9}"/>
              </a:ext>
            </a:extLst>
          </p:cNvPr>
          <p:cNvGraphicFramePr>
            <a:graphicFrameLocks noGrp="1"/>
          </p:cNvGraphicFramePr>
          <p:nvPr>
            <p:ph idx="1"/>
            <p:extLst>
              <p:ext uri="{D42A27DB-BD31-4B8C-83A1-F6EECF244321}">
                <p14:modId xmlns:p14="http://schemas.microsoft.com/office/powerpoint/2010/main" val="2073547156"/>
              </p:ext>
            </p:extLst>
          </p:nvPr>
        </p:nvGraphicFramePr>
        <p:xfrm>
          <a:off x="433050" y="1504941"/>
          <a:ext cx="4761520" cy="306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5461C66-99BE-4EB8-AD6A-2B6E9A195184}"/>
              </a:ext>
            </a:extLst>
          </p:cNvPr>
          <p:cNvSpPr txBox="1"/>
          <p:nvPr/>
        </p:nvSpPr>
        <p:spPr>
          <a:xfrm>
            <a:off x="379414" y="1104831"/>
            <a:ext cx="4568722" cy="400110"/>
          </a:xfrm>
          <a:prstGeom prst="rect">
            <a:avLst/>
          </a:prstGeom>
          <a:noFill/>
        </p:spPr>
        <p:txBody>
          <a:bodyPr wrap="square" rtlCol="0">
            <a:spAutoFit/>
          </a:bodyPr>
          <a:lstStyle/>
          <a:p>
            <a:r>
              <a:rPr lang="en-AU" sz="1000" dirty="0"/>
              <a:t>The process flow chart below describes the steps that the Trust should follow after receiving the draft report from NTT: </a:t>
            </a:r>
          </a:p>
        </p:txBody>
      </p:sp>
      <p:sp>
        <p:nvSpPr>
          <p:cNvPr id="8" name="Rectangle 7">
            <a:extLst>
              <a:ext uri="{FF2B5EF4-FFF2-40B4-BE49-F238E27FC236}">
                <a16:creationId xmlns:a16="http://schemas.microsoft.com/office/drawing/2014/main" id="{5D0D48AE-5699-4193-8576-ECC8390541E5}"/>
              </a:ext>
            </a:extLst>
          </p:cNvPr>
          <p:cNvSpPr/>
          <p:nvPr/>
        </p:nvSpPr>
        <p:spPr>
          <a:xfrm>
            <a:off x="5846796" y="1091040"/>
            <a:ext cx="3077115" cy="3050515"/>
          </a:xfrm>
          <a:prstGeom prst="rect">
            <a:avLst/>
          </a:prstGeom>
          <a:solidFill>
            <a:srgbClr val="DBEFF9"/>
          </a:solidFill>
        </p:spPr>
        <p:txBody>
          <a:bodyPr wrap="square">
            <a:spAutoFit/>
          </a:bodyPr>
          <a:lstStyle/>
          <a:p>
            <a:pPr>
              <a:lnSpc>
                <a:spcPct val="120000"/>
              </a:lnSpc>
              <a:spcBef>
                <a:spcPts val="200"/>
              </a:spcBef>
              <a:spcAft>
                <a:spcPts val="200"/>
              </a:spcAft>
            </a:pPr>
            <a:r>
              <a:rPr lang="en-US" sz="1000" dirty="0">
                <a:latin typeface="Arial" panose="020B0604020202020204" pitchFamily="34" charset="0"/>
                <a:ea typeface="Times New Roman" panose="02020603050405020304" pitchFamily="18" charset="0"/>
                <a:cs typeface="Arial" panose="020B0604020202020204" pitchFamily="34" charset="0"/>
              </a:rPr>
              <a:t>Trust must assign a reasonable time to complete the management action and be aware of the following:</a:t>
            </a:r>
          </a:p>
          <a:p>
            <a:pPr marL="285750" indent="-285750">
              <a:lnSpc>
                <a:spcPct val="120000"/>
              </a:lnSpc>
              <a:spcBef>
                <a:spcPts val="200"/>
              </a:spcBef>
              <a:spcAft>
                <a:spcPts val="200"/>
              </a:spcAft>
              <a:buFont typeface="Arial" panose="020B0604020202020204" pitchFamily="34" charset="0"/>
              <a:buChar char="•"/>
            </a:pPr>
            <a:r>
              <a:rPr lang="en-AU" sz="1000" dirty="0">
                <a:latin typeface="Arial" panose="020B0604020202020204" pitchFamily="34" charset="0"/>
                <a:ea typeface="Times New Roman" panose="02020603050405020304" pitchFamily="18" charset="0"/>
                <a:cs typeface="Arial" panose="020B0604020202020204" pitchFamily="34" charset="0"/>
              </a:rPr>
              <a:t>Leaving a high or medium risk finding unresolved may lead to serious consequences if the risk eventuates</a:t>
            </a:r>
          </a:p>
          <a:p>
            <a:pPr>
              <a:lnSpc>
                <a:spcPct val="120000"/>
              </a:lnSpc>
              <a:spcBef>
                <a:spcPts val="200"/>
              </a:spcBef>
              <a:spcAft>
                <a:spcPts val="200"/>
              </a:spcAft>
            </a:pPr>
            <a:r>
              <a:rPr lang="en-AU" sz="1000" b="1" i="1" u="sng" dirty="0">
                <a:latin typeface="Arial" panose="020B0604020202020204" pitchFamily="34" charset="0"/>
                <a:ea typeface="Times New Roman" panose="02020603050405020304" pitchFamily="18" charset="0"/>
                <a:cs typeface="Arial" panose="020B0604020202020204" pitchFamily="34" charset="0"/>
              </a:rPr>
              <a:t>Suggested target date and action</a:t>
            </a:r>
            <a:r>
              <a:rPr lang="en-AU" sz="1000" dirty="0">
                <a:latin typeface="Arial" panose="020B0604020202020204" pitchFamily="34" charset="0"/>
                <a:ea typeface="Times New Roman" panose="02020603050405020304" pitchFamily="18" charset="0"/>
                <a:cs typeface="Arial" panose="020B0604020202020204" pitchFamily="34" charset="0"/>
              </a:rPr>
              <a:t>:</a:t>
            </a:r>
          </a:p>
          <a:p>
            <a:pPr marL="285750" indent="-285750">
              <a:lnSpc>
                <a:spcPct val="120000"/>
              </a:lnSpc>
              <a:spcBef>
                <a:spcPts val="200"/>
              </a:spcBef>
              <a:spcAft>
                <a:spcPts val="200"/>
              </a:spcAft>
              <a:buFont typeface="Arial" panose="020B0604020202020204" pitchFamily="34" charset="0"/>
              <a:buChar char="•"/>
            </a:pPr>
            <a:r>
              <a:rPr lang="en-AU" sz="1000" dirty="0">
                <a:latin typeface="Arial" panose="020B0604020202020204" pitchFamily="34" charset="0"/>
                <a:ea typeface="Times New Roman" panose="02020603050405020304" pitchFamily="18" charset="0"/>
                <a:cs typeface="Arial" panose="020B0604020202020204" pitchFamily="34" charset="0"/>
              </a:rPr>
              <a:t>DH recommends that High and Medium risk actions should be completed within 8 months </a:t>
            </a:r>
          </a:p>
          <a:p>
            <a:pPr marL="285750" indent="-285750">
              <a:lnSpc>
                <a:spcPct val="120000"/>
              </a:lnSpc>
              <a:spcBef>
                <a:spcPts val="200"/>
              </a:spcBef>
              <a:spcAft>
                <a:spcPts val="200"/>
              </a:spcAft>
              <a:buFont typeface="Arial" panose="020B0604020202020204" pitchFamily="34" charset="0"/>
              <a:buChar char="•"/>
            </a:pPr>
            <a:r>
              <a:rPr lang="en-AU" sz="1000" dirty="0">
                <a:latin typeface="Arial" panose="020B0604020202020204" pitchFamily="34" charset="0"/>
                <a:ea typeface="Times New Roman" panose="02020603050405020304" pitchFamily="18" charset="0"/>
                <a:cs typeface="Arial" panose="020B0604020202020204" pitchFamily="34" charset="0"/>
              </a:rPr>
              <a:t>Where the action involves documenting processes or creating policies, the Trust should go to the DH website to identify whether there are templates available to be used, or seek assistance from another Cemetery Trust</a:t>
            </a:r>
          </a:p>
        </p:txBody>
      </p:sp>
      <p:sp>
        <p:nvSpPr>
          <p:cNvPr id="10" name="TextBox 9">
            <a:extLst>
              <a:ext uri="{FF2B5EF4-FFF2-40B4-BE49-F238E27FC236}">
                <a16:creationId xmlns:a16="http://schemas.microsoft.com/office/drawing/2014/main" id="{A7ADDE8C-16AC-4A44-A0FA-D2DEEF9C5CDF}"/>
              </a:ext>
            </a:extLst>
          </p:cNvPr>
          <p:cNvSpPr txBox="1"/>
          <p:nvPr/>
        </p:nvSpPr>
        <p:spPr>
          <a:xfrm>
            <a:off x="386743" y="4524410"/>
            <a:ext cx="5080202" cy="707886"/>
          </a:xfrm>
          <a:prstGeom prst="rect">
            <a:avLst/>
          </a:prstGeom>
          <a:noFill/>
        </p:spPr>
        <p:txBody>
          <a:bodyPr wrap="square" rtlCol="0">
            <a:spAutoFit/>
          </a:bodyPr>
          <a:lstStyle/>
          <a:p>
            <a:r>
              <a:rPr lang="en-AU" sz="1000" b="1" dirty="0">
                <a:latin typeface="Arial" panose="020B0604020202020204" pitchFamily="34" charset="0"/>
                <a:ea typeface="Times New Roman" panose="02020603050405020304" pitchFamily="18" charset="0"/>
                <a:cs typeface="Arial" panose="020B0604020202020204" pitchFamily="34" charset="0"/>
              </a:rPr>
              <a:t>Note:</a:t>
            </a:r>
            <a:r>
              <a:rPr lang="en-AU" sz="1000" dirty="0">
                <a:latin typeface="Arial" panose="020B0604020202020204" pitchFamily="34" charset="0"/>
                <a:ea typeface="Times New Roman" panose="02020603050405020304" pitchFamily="18" charset="0"/>
                <a:cs typeface="Arial" panose="020B0604020202020204" pitchFamily="34" charset="0"/>
              </a:rPr>
              <a:t> Under section </a:t>
            </a:r>
            <a:r>
              <a:rPr lang="en-AU" sz="1000" i="1" dirty="0">
                <a:latin typeface="Arial" panose="020B0604020202020204" pitchFamily="34" charset="0"/>
                <a:ea typeface="Times New Roman" panose="02020603050405020304" pitchFamily="18" charset="0"/>
                <a:cs typeface="Arial" panose="020B0604020202020204" pitchFamily="34" charset="0"/>
              </a:rPr>
              <a:t>12A(1)(i) of the Cemeteries and Crematoria Act 2003</a:t>
            </a:r>
            <a:r>
              <a:rPr lang="en-AU" sz="1000" dirty="0">
                <a:latin typeface="Arial" panose="020B0604020202020204" pitchFamily="34" charset="0"/>
                <a:ea typeface="Times New Roman" panose="02020603050405020304" pitchFamily="18" charset="0"/>
                <a:cs typeface="Arial" panose="020B0604020202020204" pitchFamily="34" charset="0"/>
              </a:rPr>
              <a:t> (the Act) Class A cemeteries are required to provide leadership, assistance and advice as requested to Class B cemetery trusts</a:t>
            </a:r>
          </a:p>
          <a:p>
            <a:endParaRPr lang="en-AU" sz="1000" dirty="0"/>
          </a:p>
        </p:txBody>
      </p:sp>
    </p:spTree>
    <p:extLst>
      <p:ext uri="{BB962C8B-B14F-4D97-AF65-F5344CB8AC3E}">
        <p14:creationId xmlns:p14="http://schemas.microsoft.com/office/powerpoint/2010/main" val="211484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2A02A-C4DC-4497-B659-A118A2058D77}"/>
              </a:ext>
            </a:extLst>
          </p:cNvPr>
          <p:cNvSpPr>
            <a:spLocks noGrp="1"/>
          </p:cNvSpPr>
          <p:nvPr>
            <p:ph type="title"/>
          </p:nvPr>
        </p:nvSpPr>
        <p:spPr>
          <a:xfrm>
            <a:off x="297518" y="265147"/>
            <a:ext cx="7484749" cy="595313"/>
          </a:xfrm>
        </p:spPr>
        <p:txBody>
          <a:bodyPr/>
          <a:lstStyle/>
          <a:p>
            <a:pPr>
              <a:lnSpc>
                <a:spcPct val="100000"/>
              </a:lnSpc>
            </a:pPr>
            <a:r>
              <a:rPr lang="en-ZA" dirty="0"/>
              <a:t>C. </a:t>
            </a:r>
            <a:r>
              <a:rPr lang="en-AU" dirty="0"/>
              <a:t>Useful References and Templates available to Trusts</a:t>
            </a:r>
            <a:endParaRPr lang="en-US" dirty="0"/>
          </a:p>
        </p:txBody>
      </p:sp>
      <p:sp>
        <p:nvSpPr>
          <p:cNvPr id="7" name="Content Placeholder 6">
            <a:extLst>
              <a:ext uri="{FF2B5EF4-FFF2-40B4-BE49-F238E27FC236}">
                <a16:creationId xmlns:a16="http://schemas.microsoft.com/office/drawing/2014/main" id="{47D425D8-8941-4CB5-AE56-1E3F2968585B}"/>
              </a:ext>
            </a:extLst>
          </p:cNvPr>
          <p:cNvSpPr>
            <a:spLocks noGrp="1"/>
          </p:cNvSpPr>
          <p:nvPr>
            <p:ph idx="1"/>
          </p:nvPr>
        </p:nvSpPr>
        <p:spPr>
          <a:xfrm>
            <a:off x="379967" y="993341"/>
            <a:ext cx="4192034" cy="1195223"/>
          </a:xfrm>
        </p:spPr>
        <p:txBody>
          <a:bodyPr/>
          <a:lstStyle/>
          <a:p>
            <a:r>
              <a:rPr lang="en-US" sz="1000" dirty="0"/>
              <a:t>DH has developed and published guidelines, templates and reference guides for Trusts to review, adapt and implement.</a:t>
            </a:r>
            <a:r>
              <a:rPr lang="en-AU" sz="1000" dirty="0"/>
              <a:t>according to their needs. These are available on the Cemetery Trust Governance Page on the DH website </a:t>
            </a:r>
            <a:r>
              <a:rPr lang="en-AU" sz="1000" i="1" dirty="0"/>
              <a:t>(</a:t>
            </a:r>
            <a:r>
              <a:rPr lang="en-AU" sz="1000" dirty="0">
                <a:hlinkClick r:id="rId2">
                  <a:extLst>
                    <a:ext uri="{A12FA001-AC4F-418D-AE19-62706E023703}">
                      <ahyp:hlinkClr xmlns:ahyp="http://schemas.microsoft.com/office/drawing/2018/hyperlinkcolor" val="tx"/>
                    </a:ext>
                  </a:extLst>
                </a:hlinkClick>
              </a:rPr>
              <a:t>https://www2.health.vic.gov.au/public-health/cemeteries-and-crematoria/governance-and-finance/governance/class-b-governance</a:t>
            </a:r>
            <a:r>
              <a:rPr lang="en-AU" sz="1000" dirty="0"/>
              <a:t>) and the Policy Template Page (</a:t>
            </a:r>
            <a:r>
              <a:rPr lang="en-AU" sz="1000" dirty="0">
                <a:hlinkClick r:id="rId3">
                  <a:extLst>
                    <a:ext uri="{A12FA001-AC4F-418D-AE19-62706E023703}">
                      <ahyp:hlinkClr xmlns:ahyp="http://schemas.microsoft.com/office/drawing/2018/hyperlinkcolor" val="tx"/>
                    </a:ext>
                  </a:extLst>
                </a:hlinkClick>
              </a:rPr>
              <a:t>https://www2.health.vic.gov.au/public-health/cemeteries-and-crematoria/governance-and-finance/policy-templates</a:t>
            </a:r>
            <a:r>
              <a:rPr lang="en-AU" sz="1000" dirty="0"/>
              <a:t>)</a:t>
            </a:r>
          </a:p>
        </p:txBody>
      </p:sp>
      <p:sp>
        <p:nvSpPr>
          <p:cNvPr id="8" name="Content Placeholder 1">
            <a:extLst>
              <a:ext uri="{FF2B5EF4-FFF2-40B4-BE49-F238E27FC236}">
                <a16:creationId xmlns:a16="http://schemas.microsoft.com/office/drawing/2014/main" id="{E9CDDC98-01EC-4BF0-BC46-F40A1A244B82}"/>
              </a:ext>
            </a:extLst>
          </p:cNvPr>
          <p:cNvSpPr txBox="1">
            <a:spLocks/>
          </p:cNvSpPr>
          <p:nvPr/>
        </p:nvSpPr>
        <p:spPr>
          <a:xfrm>
            <a:off x="4572002" y="944900"/>
            <a:ext cx="4192032" cy="1243664"/>
          </a:xfrm>
          <a:prstGeom prst="rect">
            <a:avLst/>
          </a:prstGeom>
          <a:solidFill>
            <a:srgbClr val="0033CC"/>
          </a:solidFill>
        </p:spPr>
        <p:txBody>
          <a:bodyPr/>
          <a:lstStyle>
            <a:lvl1pPr marL="0" indent="0" algn="l" defTabSz="914400" rtl="0" eaLnBrk="1" latinLnBrk="0" hangingPunct="1">
              <a:lnSpc>
                <a:spcPct val="114000"/>
              </a:lnSpc>
              <a:spcBef>
                <a:spcPts val="600"/>
              </a:spcBef>
              <a:spcAft>
                <a:spcPts val="100"/>
              </a:spcAft>
              <a:buFont typeface="Arial" pitchFamily="34" charset="0"/>
              <a:buNone/>
              <a:defRPr sz="1800" kern="1200">
                <a:solidFill>
                  <a:schemeClr val="tx1"/>
                </a:solidFill>
                <a:latin typeface="Arial"/>
                <a:ea typeface="+mn-ea"/>
                <a:cs typeface="Arial"/>
              </a:defRPr>
            </a:lvl1pPr>
            <a:lvl2pPr marL="268288" indent="-177800" algn="l" defTabSz="914400" rtl="0" eaLnBrk="1" latinLnBrk="0" hangingPunct="1">
              <a:lnSpc>
                <a:spcPct val="114000"/>
              </a:lnSpc>
              <a:spcBef>
                <a:spcPts val="200"/>
              </a:spcBef>
              <a:spcAft>
                <a:spcPts val="400"/>
              </a:spcAft>
              <a:buFont typeface="Arial" pitchFamily="34" charset="0"/>
              <a:buChar char="•"/>
              <a:defRPr sz="1400" kern="1200">
                <a:solidFill>
                  <a:schemeClr val="tx1"/>
                </a:solidFill>
                <a:latin typeface="Arial"/>
                <a:ea typeface="+mn-ea"/>
                <a:cs typeface="Arial"/>
              </a:defRPr>
            </a:lvl2pPr>
            <a:lvl3pPr marL="534988" indent="-188913" algn="l" defTabSz="914400" rtl="0" eaLnBrk="1" latinLnBrk="0" hangingPunct="1">
              <a:lnSpc>
                <a:spcPct val="114000"/>
              </a:lnSpc>
              <a:spcBef>
                <a:spcPts val="100"/>
              </a:spcBef>
              <a:spcAft>
                <a:spcPts val="200"/>
              </a:spcAft>
              <a:buFont typeface="Arial" pitchFamily="34" charset="0"/>
              <a:buChar char="›"/>
              <a:defRPr sz="1200" kern="1200">
                <a:solidFill>
                  <a:schemeClr val="tx1"/>
                </a:solidFill>
                <a:latin typeface="Arial"/>
                <a:ea typeface="+mn-ea"/>
                <a:cs typeface="Arial"/>
              </a:defRPr>
            </a:lvl3pPr>
            <a:lvl4pPr marL="1085850" indent="-228600" algn="l" defTabSz="914400" rtl="0" eaLnBrk="1" latinLnBrk="0" hangingPunct="1">
              <a:lnSpc>
                <a:spcPct val="114000"/>
              </a:lnSpc>
              <a:spcBef>
                <a:spcPts val="100"/>
              </a:spcBef>
              <a:spcAft>
                <a:spcPts val="400"/>
              </a:spcAft>
              <a:buFont typeface="Arial" pitchFamily="34" charset="0"/>
              <a:buChar char="»"/>
              <a:defRPr sz="1100" kern="1200">
                <a:solidFill>
                  <a:schemeClr val="tx1"/>
                </a:solidFill>
                <a:latin typeface="Arial"/>
                <a:ea typeface="+mn-ea"/>
                <a:cs typeface="Arial"/>
              </a:defRPr>
            </a:lvl4pPr>
            <a:lvl5pPr marL="1443038" indent="-173038" algn="l" defTabSz="914400" rtl="0" eaLnBrk="1" latinLnBrk="0" hangingPunct="1">
              <a:lnSpc>
                <a:spcPct val="114000"/>
              </a:lnSpc>
              <a:spcBef>
                <a:spcPts val="100"/>
              </a:spcBef>
              <a:spcAft>
                <a:spcPts val="600"/>
              </a:spcAft>
              <a:buFont typeface="Arial" pitchFamily="34" charset="0"/>
              <a:buChar char="-"/>
              <a:defRPr sz="11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AU" dirty="0">
                <a:solidFill>
                  <a:schemeClr val="bg1"/>
                </a:solidFill>
              </a:rPr>
              <a:t>Guidelines and Manuals</a:t>
            </a:r>
          </a:p>
          <a:p>
            <a:pPr marL="285750" indent="-285750">
              <a:buFont typeface="Arial" panose="020B0604020202020204" pitchFamily="34" charset="0"/>
              <a:buChar char="•"/>
            </a:pPr>
            <a:r>
              <a:rPr lang="en-AU" sz="1200" dirty="0">
                <a:solidFill>
                  <a:schemeClr val="bg1"/>
                </a:solidFill>
              </a:rPr>
              <a:t>Financial Guidelines Class B Cemetery Trusts</a:t>
            </a:r>
          </a:p>
          <a:p>
            <a:pPr marL="285750" indent="-285750">
              <a:buFont typeface="Arial" panose="020B0604020202020204" pitchFamily="34" charset="0"/>
              <a:buChar char="•"/>
            </a:pPr>
            <a:r>
              <a:rPr lang="en-US" sz="1200" dirty="0">
                <a:solidFill>
                  <a:schemeClr val="bg1"/>
                </a:solidFill>
              </a:rPr>
              <a:t>Manual for Victorian Class B Cemetery Trusts</a:t>
            </a:r>
          </a:p>
          <a:p>
            <a:pPr marL="285750" indent="-285750">
              <a:buFont typeface="Arial" panose="020B0604020202020204" pitchFamily="34" charset="0"/>
              <a:buChar char="•"/>
            </a:pPr>
            <a:r>
              <a:rPr lang="en-US" sz="1200" dirty="0">
                <a:solidFill>
                  <a:schemeClr val="bg1"/>
                </a:solidFill>
              </a:rPr>
              <a:t>Secretary’s Directions to Cemetery Trusts</a:t>
            </a:r>
            <a:endParaRPr lang="en-AU" sz="1200" dirty="0">
              <a:solidFill>
                <a:schemeClr val="bg1"/>
              </a:solidFill>
            </a:endParaRPr>
          </a:p>
        </p:txBody>
      </p:sp>
      <p:sp>
        <p:nvSpPr>
          <p:cNvPr id="9" name="Text Placeholder 2">
            <a:extLst>
              <a:ext uri="{FF2B5EF4-FFF2-40B4-BE49-F238E27FC236}">
                <a16:creationId xmlns:a16="http://schemas.microsoft.com/office/drawing/2014/main" id="{CD1A6584-C182-4B24-9367-F61DB6EB4289}"/>
              </a:ext>
            </a:extLst>
          </p:cNvPr>
          <p:cNvSpPr txBox="1">
            <a:spLocks/>
          </p:cNvSpPr>
          <p:nvPr/>
        </p:nvSpPr>
        <p:spPr>
          <a:xfrm>
            <a:off x="379965" y="2445656"/>
            <a:ext cx="8384067" cy="2606029"/>
          </a:xfrm>
          <a:prstGeom prst="rect">
            <a:avLst/>
          </a:prstGeom>
          <a:solidFill>
            <a:srgbClr val="DBEFF9"/>
          </a:solidFill>
        </p:spPr>
        <p:txBody>
          <a:bodyPr numCol="2"/>
          <a:lstStyle>
            <a:lvl1pPr marL="0" indent="0" algn="l" defTabSz="914400"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8" indent="-177800" algn="l" defTabSz="914400"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88" indent="-188913" algn="l" defTabSz="914400"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50" indent="-228600" algn="l" defTabSz="914400"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38" indent="-173038" algn="l" defTabSz="914400"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AU" sz="1800" dirty="0"/>
              <a:t>Templates</a:t>
            </a:r>
          </a:p>
          <a:p>
            <a:pPr marL="276225" indent="-171450" defTabSz="914354" fontAlgn="t">
              <a:spcBef>
                <a:spcPts val="200"/>
              </a:spcBef>
              <a:spcAft>
                <a:spcPts val="200"/>
              </a:spcAft>
              <a:buFont typeface="Arial" panose="020B0604020202020204" pitchFamily="34" charset="0"/>
              <a:buChar char="•"/>
            </a:pPr>
            <a:r>
              <a:rPr lang="en-AU" sz="1000" dirty="0"/>
              <a:t>Cash management, gifts benefits and hospitality, memorialisation, monumental mason</a:t>
            </a:r>
          </a:p>
          <a:p>
            <a:pPr marL="276225" indent="-171450" defTabSz="914354" fontAlgn="t">
              <a:spcBef>
                <a:spcPts val="200"/>
              </a:spcBef>
              <a:spcAft>
                <a:spcPts val="200"/>
              </a:spcAft>
              <a:buFont typeface="Arial" panose="020B0604020202020204" pitchFamily="34" charset="0"/>
              <a:buChar char="•"/>
            </a:pPr>
            <a:r>
              <a:rPr lang="en-US" sz="1000" dirty="0"/>
              <a:t>Fraud, Corruption Control and Protected Disclosure Framework</a:t>
            </a:r>
            <a:endParaRPr lang="en-AU" sz="1000" dirty="0"/>
          </a:p>
          <a:p>
            <a:pPr marL="276225" indent="-171450" defTabSz="914354" fontAlgn="t">
              <a:spcBef>
                <a:spcPts val="200"/>
              </a:spcBef>
              <a:spcAft>
                <a:spcPts val="200"/>
              </a:spcAft>
              <a:buFont typeface="Arial" panose="020B0604020202020204" pitchFamily="34" charset="0"/>
              <a:buChar char="•"/>
            </a:pPr>
            <a:r>
              <a:rPr lang="en-US" sz="1000" dirty="0"/>
              <a:t>Instrument of Delegation</a:t>
            </a:r>
            <a:endParaRPr lang="en-AU" sz="1000" dirty="0"/>
          </a:p>
          <a:p>
            <a:pPr marL="276225" indent="-171450" defTabSz="914354" fontAlgn="t">
              <a:spcBef>
                <a:spcPts val="200"/>
              </a:spcBef>
              <a:spcAft>
                <a:spcPts val="200"/>
              </a:spcAft>
              <a:buFont typeface="Arial" panose="020B0604020202020204" pitchFamily="34" charset="0"/>
              <a:buChar char="•"/>
            </a:pPr>
            <a:r>
              <a:rPr lang="en-US" sz="1000" dirty="0"/>
              <a:t>Protective Data Security Plan</a:t>
            </a:r>
            <a:endParaRPr lang="en-AU" sz="1000" dirty="0"/>
          </a:p>
          <a:p>
            <a:pPr marL="276225" indent="-171450" defTabSz="914354" fontAlgn="t">
              <a:spcBef>
                <a:spcPts val="200"/>
              </a:spcBef>
              <a:spcAft>
                <a:spcPts val="200"/>
              </a:spcAft>
              <a:buFont typeface="Arial" panose="020B0604020202020204" pitchFamily="34" charset="0"/>
              <a:buChar char="•"/>
            </a:pPr>
            <a:r>
              <a:rPr lang="en-AU" sz="1000" dirty="0"/>
              <a:t>Procurement</a:t>
            </a:r>
          </a:p>
          <a:p>
            <a:pPr marL="554038" lvl="1" indent="-180000" defTabSz="914354" fontAlgn="t">
              <a:spcAft>
                <a:spcPts val="200"/>
              </a:spcAft>
              <a:buFont typeface="Courier New" panose="02070309020205020404" pitchFamily="49" charset="0"/>
              <a:buChar char="o"/>
            </a:pPr>
            <a:r>
              <a:rPr lang="en-AU" sz="1000" dirty="0"/>
              <a:t>Guidelines for public construction procurement in Victoria</a:t>
            </a:r>
          </a:p>
          <a:p>
            <a:pPr marL="554038" lvl="1" indent="-180000" defTabSz="914354" fontAlgn="t">
              <a:spcAft>
                <a:spcPts val="200"/>
              </a:spcAft>
              <a:buFont typeface="Courier New" panose="02070309020205020404" pitchFamily="49" charset="0"/>
              <a:buChar char="o"/>
            </a:pPr>
            <a:r>
              <a:rPr lang="en-AU" sz="1000" dirty="0"/>
              <a:t>Purchasing and Tendering Policy </a:t>
            </a:r>
          </a:p>
          <a:p>
            <a:pPr marL="554038" lvl="1" indent="-180000" defTabSz="914354" fontAlgn="t">
              <a:spcAft>
                <a:spcPts val="200"/>
              </a:spcAft>
              <a:buFont typeface="Courier New" panose="02070309020205020404" pitchFamily="49" charset="0"/>
              <a:buChar char="o"/>
            </a:pPr>
            <a:r>
              <a:rPr lang="en-AU" sz="1000" dirty="0"/>
              <a:t>Contractor Policy</a:t>
            </a:r>
          </a:p>
          <a:p>
            <a:pPr marL="374038" lvl="1" indent="0" defTabSz="914354" fontAlgn="t">
              <a:spcAft>
                <a:spcPts val="200"/>
              </a:spcAft>
              <a:buNone/>
            </a:pPr>
            <a:endParaRPr lang="en-AU" sz="1000" dirty="0"/>
          </a:p>
          <a:p>
            <a:pPr marL="374038" lvl="1" indent="0" defTabSz="914354" fontAlgn="t">
              <a:spcAft>
                <a:spcPts val="200"/>
              </a:spcAft>
              <a:buNone/>
            </a:pPr>
            <a:endParaRPr lang="en-AU" sz="1000" dirty="0"/>
          </a:p>
          <a:p>
            <a:pPr marL="374038" lvl="1" indent="0" defTabSz="914354" fontAlgn="t">
              <a:spcAft>
                <a:spcPts val="200"/>
              </a:spcAft>
              <a:buNone/>
            </a:pPr>
            <a:endParaRPr lang="en-AU" sz="1000" dirty="0"/>
          </a:p>
          <a:p>
            <a:pPr marL="276225" indent="-171450" defTabSz="914354" fontAlgn="t">
              <a:spcBef>
                <a:spcPts val="200"/>
              </a:spcBef>
              <a:spcAft>
                <a:spcPts val="200"/>
              </a:spcAft>
              <a:buFont typeface="Arial" panose="020B0604020202020204" pitchFamily="34" charset="0"/>
              <a:buChar char="•"/>
            </a:pPr>
            <a:r>
              <a:rPr lang="en-AU" sz="1000" dirty="0"/>
              <a:t>Complaints</a:t>
            </a:r>
          </a:p>
          <a:p>
            <a:pPr marL="544513" lvl="1" indent="-171450" defTabSz="914354" fontAlgn="t">
              <a:spcAft>
                <a:spcPts val="200"/>
              </a:spcAft>
              <a:buFont typeface="Courier New" panose="02070309020205020404" pitchFamily="49" charset="0"/>
              <a:buChar char="o"/>
            </a:pPr>
            <a:r>
              <a:rPr lang="en-AU" sz="1000" dirty="0"/>
              <a:t>Complaints Policy</a:t>
            </a:r>
          </a:p>
          <a:p>
            <a:pPr marL="544513" lvl="1" indent="-171450" defTabSz="914354" fontAlgn="t">
              <a:spcAft>
                <a:spcPts val="200"/>
              </a:spcAft>
              <a:buFont typeface="Courier New" panose="02070309020205020404" pitchFamily="49" charset="0"/>
              <a:buChar char="o"/>
            </a:pPr>
            <a:r>
              <a:rPr lang="en-AU" sz="1000" dirty="0"/>
              <a:t>Guide for managing complaints</a:t>
            </a:r>
          </a:p>
          <a:p>
            <a:pPr marL="373063" lvl="1" indent="0" defTabSz="914354" fontAlgn="t">
              <a:spcAft>
                <a:spcPts val="200"/>
              </a:spcAft>
              <a:buNone/>
            </a:pPr>
            <a:r>
              <a:rPr lang="en-AU" sz="1000" i="1" dirty="0"/>
              <a:t>(Information on complaints is available at https://www2.health.vic.gov.au/public-health/cemeteries-and-crematoria/complaints)</a:t>
            </a:r>
            <a:endParaRPr lang="en-AU" sz="1000" dirty="0"/>
          </a:p>
          <a:p>
            <a:pPr marL="276225" indent="-171450" defTabSz="914354" fontAlgn="t">
              <a:spcBef>
                <a:spcPts val="200"/>
              </a:spcBef>
              <a:spcAft>
                <a:spcPts val="200"/>
              </a:spcAft>
              <a:buFont typeface="Arial" panose="020B0604020202020204" pitchFamily="34" charset="0"/>
              <a:buChar char="•"/>
            </a:pPr>
            <a:r>
              <a:rPr lang="en-AU" sz="1000" dirty="0"/>
              <a:t>Right of Interment</a:t>
            </a:r>
          </a:p>
          <a:p>
            <a:pPr marL="544513" lvl="1" indent="-171450" defTabSz="914354" fontAlgn="t">
              <a:spcAft>
                <a:spcPts val="200"/>
              </a:spcAft>
              <a:buFont typeface="Courier New" panose="02070309020205020404" pitchFamily="49" charset="0"/>
              <a:buChar char="o"/>
            </a:pPr>
            <a:r>
              <a:rPr lang="en-AU" sz="1000" dirty="0"/>
              <a:t>Permit</a:t>
            </a:r>
          </a:p>
          <a:p>
            <a:pPr marL="544513" lvl="1" indent="-171450" defTabSz="914354" fontAlgn="t">
              <a:spcAft>
                <a:spcPts val="200"/>
              </a:spcAft>
              <a:buFont typeface="Courier New" panose="02070309020205020404" pitchFamily="49" charset="0"/>
              <a:buChar char="o"/>
            </a:pPr>
            <a:r>
              <a:rPr lang="en-AU" sz="1000" dirty="0"/>
              <a:t>Fact Sheet</a:t>
            </a:r>
          </a:p>
          <a:p>
            <a:pPr marL="457176" lvl="2" indent="0" defTabSz="914354" fontAlgn="t">
              <a:buNone/>
            </a:pPr>
            <a:r>
              <a:rPr lang="en-AU" sz="1000" dirty="0"/>
              <a:t>The Right of Interment Permit and Fact Sheet is available at </a:t>
            </a:r>
          </a:p>
          <a:p>
            <a:pPr marL="457176" lvl="2" indent="0" defTabSz="914354" fontAlgn="t">
              <a:lnSpc>
                <a:spcPct val="100000"/>
              </a:lnSpc>
              <a:spcBef>
                <a:spcPts val="0"/>
              </a:spcBef>
              <a:spcAft>
                <a:spcPts val="0"/>
              </a:spcAft>
              <a:buNone/>
              <a:defRPr/>
            </a:pPr>
            <a:r>
              <a:rPr lang="en-AU" sz="1000" i="1" dirty="0"/>
              <a:t>https://www2.health.vic.gov.au/public-health/cemeteries-and-crematoria/rights-of-interment/right-of-interment-permit</a:t>
            </a:r>
          </a:p>
          <a:p>
            <a:pPr fontAlgn="auto"/>
            <a:endParaRPr lang="en-AU" sz="1800" dirty="0"/>
          </a:p>
        </p:txBody>
      </p:sp>
    </p:spTree>
    <p:extLst>
      <p:ext uri="{BB962C8B-B14F-4D97-AF65-F5344CB8AC3E}">
        <p14:creationId xmlns:p14="http://schemas.microsoft.com/office/powerpoint/2010/main" val="340689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lur, table&#10;&#10;Description automatically generated">
            <a:extLst>
              <a:ext uri="{FF2B5EF4-FFF2-40B4-BE49-F238E27FC236}">
                <a16:creationId xmlns:a16="http://schemas.microsoft.com/office/drawing/2014/main" id="{137CD85E-6598-ED40-9C14-AB63E1E5C5C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l="19" r="19"/>
          <a:stretch>
            <a:fillRect/>
          </a:stretch>
        </p:blipFill>
        <p:spPr>
          <a:xfrm>
            <a:off x="0" y="3692"/>
            <a:ext cx="9144000" cy="5139807"/>
          </a:xfrm>
          <a:prstGeom prst="rect">
            <a:avLst/>
          </a:prstGeom>
        </p:spPr>
      </p:pic>
      <p:sp>
        <p:nvSpPr>
          <p:cNvPr id="6" name="Rectangle 5">
            <a:extLst>
              <a:ext uri="{FF2B5EF4-FFF2-40B4-BE49-F238E27FC236}">
                <a16:creationId xmlns:a16="http://schemas.microsoft.com/office/drawing/2014/main" id="{5C90E028-01D1-C742-9FEB-D154C538A39F}"/>
              </a:ext>
            </a:extLst>
          </p:cNvPr>
          <p:cNvSpPr/>
          <p:nvPr/>
        </p:nvSpPr>
        <p:spPr>
          <a:xfrm rot="10800000">
            <a:off x="-198119" y="-12609"/>
            <a:ext cx="9143999" cy="5143497"/>
          </a:xfrm>
          <a:prstGeom prst="rect">
            <a:avLst/>
          </a:prstGeom>
          <a:gradFill>
            <a:gsLst>
              <a:gs pos="99000">
                <a:srgbClr val="B500AF">
                  <a:alpha val="33000"/>
                </a:srgbClr>
              </a:gs>
              <a:gs pos="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 name="Text Placeholder 2">
            <a:extLst>
              <a:ext uri="{FF2B5EF4-FFF2-40B4-BE49-F238E27FC236}">
                <a16:creationId xmlns:a16="http://schemas.microsoft.com/office/drawing/2014/main" id="{E2CA446C-85C8-0F47-8B85-0BF43A47B738}"/>
              </a:ext>
            </a:extLst>
          </p:cNvPr>
          <p:cNvSpPr>
            <a:spLocks noGrp="1"/>
          </p:cNvSpPr>
          <p:nvPr>
            <p:ph type="body" sz="quarter" idx="16"/>
          </p:nvPr>
        </p:nvSpPr>
        <p:spPr/>
        <p:txBody>
          <a:bodyPr/>
          <a:lstStyle/>
          <a:p>
            <a:pPr algn="ctr"/>
            <a:r>
              <a:rPr lang="en-GB" dirty="0">
                <a:solidFill>
                  <a:schemeClr val="bg1"/>
                </a:solidFill>
              </a:rPr>
              <a:t>September 2021</a:t>
            </a:r>
          </a:p>
        </p:txBody>
      </p:sp>
      <p:sp>
        <p:nvSpPr>
          <p:cNvPr id="4" name="Text Placeholder 3">
            <a:extLst>
              <a:ext uri="{FF2B5EF4-FFF2-40B4-BE49-F238E27FC236}">
                <a16:creationId xmlns:a16="http://schemas.microsoft.com/office/drawing/2014/main" id="{28F03F51-3904-354F-9BAA-9621FA04C47D}"/>
              </a:ext>
            </a:extLst>
          </p:cNvPr>
          <p:cNvSpPr>
            <a:spLocks noGrp="1"/>
          </p:cNvSpPr>
          <p:nvPr>
            <p:ph type="body" sz="quarter" idx="4294967295"/>
          </p:nvPr>
        </p:nvSpPr>
        <p:spPr>
          <a:xfrm>
            <a:off x="532210" y="3159919"/>
            <a:ext cx="8079581" cy="648891"/>
          </a:xfrm>
          <a:prstGeom prst="rect">
            <a:avLst/>
          </a:prstGeom>
        </p:spPr>
        <p:txBody>
          <a:bodyPr/>
          <a:lstStyle/>
          <a:p>
            <a:pPr algn="ctr"/>
            <a:r>
              <a:rPr lang="en-GB" sz="3000" b="1" dirty="0">
                <a:solidFill>
                  <a:schemeClr val="bg1"/>
                </a:solidFill>
              </a:rPr>
              <a:t>Together we do great things</a:t>
            </a:r>
            <a:endParaRPr lang="en-GB" sz="3000" b="1" dirty="0"/>
          </a:p>
        </p:txBody>
      </p:sp>
      <p:pic>
        <p:nvPicPr>
          <p:cNvPr id="7" name="Picture 6">
            <a:extLst>
              <a:ext uri="{FF2B5EF4-FFF2-40B4-BE49-F238E27FC236}">
                <a16:creationId xmlns:a16="http://schemas.microsoft.com/office/drawing/2014/main" id="{8BB4B85A-A7E8-FF4B-84CC-48D056FCB9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7076" y="334869"/>
            <a:ext cx="669851" cy="890508"/>
          </a:xfrm>
          <a:prstGeom prst="rect">
            <a:avLst/>
          </a:prstGeom>
        </p:spPr>
      </p:pic>
    </p:spTree>
    <p:extLst>
      <p:ext uri="{BB962C8B-B14F-4D97-AF65-F5344CB8AC3E}">
        <p14:creationId xmlns:p14="http://schemas.microsoft.com/office/powerpoint/2010/main" val="94646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C9A4-EB06-AF43-A6D5-6903683E9463}"/>
              </a:ext>
            </a:extLst>
          </p:cNvPr>
          <p:cNvSpPr>
            <a:spLocks noGrp="1"/>
          </p:cNvSpPr>
          <p:nvPr>
            <p:ph type="title"/>
          </p:nvPr>
        </p:nvSpPr>
        <p:spPr>
          <a:xfrm>
            <a:off x="297520" y="91440"/>
            <a:ext cx="7293842" cy="595313"/>
          </a:xfrm>
        </p:spPr>
        <p:txBody>
          <a:bodyPr/>
          <a:lstStyle/>
          <a:p>
            <a:r>
              <a:rPr lang="en-GB" dirty="0">
                <a:solidFill>
                  <a:srgbClr val="0072BC"/>
                </a:solidFill>
              </a:rPr>
              <a:t>Summary of Performance Support Program</a:t>
            </a:r>
          </a:p>
        </p:txBody>
      </p:sp>
      <p:sp>
        <p:nvSpPr>
          <p:cNvPr id="5" name="Content Placeholder 4">
            <a:extLst>
              <a:ext uri="{FF2B5EF4-FFF2-40B4-BE49-F238E27FC236}">
                <a16:creationId xmlns:a16="http://schemas.microsoft.com/office/drawing/2014/main" id="{97CEFD57-D09B-8C48-B517-2514A913A057}"/>
              </a:ext>
            </a:extLst>
          </p:cNvPr>
          <p:cNvSpPr>
            <a:spLocks noGrp="1"/>
          </p:cNvSpPr>
          <p:nvPr>
            <p:ph idx="1"/>
          </p:nvPr>
        </p:nvSpPr>
        <p:spPr/>
        <p:txBody>
          <a:bodyPr/>
          <a:lstStyle/>
          <a:p>
            <a:pPr indent="-228600">
              <a:buFont typeface="Arial" panose="020B0604020202020204" pitchFamily="34" charset="0"/>
              <a:buChar char="•"/>
            </a:pPr>
            <a:r>
              <a:rPr lang="en-US" dirty="0"/>
              <a:t>As part of the Class B Cemetery Trust Performance Support Program, performance reviews were undertaken of six (6) Class B Cemetery Trusts in the financial year 2020/21. Each review assessed the Trust’s governance systems, processes and practices, and identified opportunities to strengthen existing practices.</a:t>
            </a:r>
          </a:p>
          <a:p>
            <a:pPr indent="-228600">
              <a:buFont typeface="Arial" panose="020B0604020202020204" pitchFamily="34" charset="0"/>
              <a:buChar char="•"/>
            </a:pPr>
            <a:r>
              <a:rPr lang="en-US" dirty="0"/>
              <a:t>This annual report provides a summary of the common themes identified through the performance reviews in the 2020-21 year. These findings should be considered by other trust members and staff to determine whether there are similar areas for improvement at their Trust. </a:t>
            </a:r>
            <a:r>
              <a:rPr lang="en-US" i="1" dirty="0"/>
              <a:t>(Refer Appendix A for summary of findings per scope area over the past five years)</a:t>
            </a:r>
          </a:p>
        </p:txBody>
      </p:sp>
    </p:spTree>
    <p:extLst>
      <p:ext uri="{BB962C8B-B14F-4D97-AF65-F5344CB8AC3E}">
        <p14:creationId xmlns:p14="http://schemas.microsoft.com/office/powerpoint/2010/main" val="115978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solidFill>
                  <a:srgbClr val="0072A8"/>
                </a:solidFill>
              </a:rPr>
              <a:t>1. Risk Management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0" y="1553029"/>
            <a:ext cx="3065542" cy="529771"/>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082800"/>
            <a:ext cx="3065543" cy="3060700"/>
          </a:xfrm>
          <a:solidFill>
            <a:srgbClr val="DBEFF9"/>
          </a:solidFill>
        </p:spPr>
        <p:txBody>
          <a:bodyPr/>
          <a:lstStyle/>
          <a:p>
            <a:r>
              <a:rPr lang="en-AU" dirty="0">
                <a:solidFill>
                  <a:schemeClr val="tx1"/>
                </a:solidFill>
              </a:rPr>
              <a:t>A number of Trusts do not perform adequate risk management activities</a:t>
            </a:r>
          </a:p>
          <a:p>
            <a:endParaRPr lang="en-AU" dirty="0">
              <a:solidFill>
                <a:schemeClr val="tx1"/>
              </a:solidFill>
            </a:endParaRP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553029"/>
            <a:ext cx="3065542" cy="529771"/>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082800"/>
            <a:ext cx="3065543" cy="3060700"/>
          </a:xfrm>
        </p:spPr>
        <p:txBody>
          <a:bodyPr/>
          <a:lstStyle/>
          <a:p>
            <a:r>
              <a:rPr lang="en-AU" dirty="0"/>
              <a:t>Failure to identify/assess risks may prevent the Trust from taking action to remove or mitigate potential risks resulting in potential financial or reputational impact on the Trust.</a:t>
            </a:r>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553029"/>
            <a:ext cx="3039228" cy="529771"/>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104772" y="2082800"/>
            <a:ext cx="3065543" cy="3060700"/>
          </a:xfrm>
          <a:solidFill>
            <a:srgbClr val="DBEFF9"/>
          </a:solidFill>
        </p:spPr>
        <p:txBody>
          <a:bodyPr>
            <a:normAutofit fontScale="62500" lnSpcReduction="20000"/>
          </a:bodyPr>
          <a:lstStyle/>
          <a:p>
            <a:r>
              <a:rPr lang="en-GB" sz="1300" dirty="0">
                <a:solidFill>
                  <a:schemeClr val="tx1"/>
                </a:solidFill>
              </a:rPr>
              <a:t>Identify, assess, document and manage key risks for the Trust and strategies in place to mitigate risks by developing the following: </a:t>
            </a:r>
          </a:p>
          <a:p>
            <a:pPr marL="171450" indent="-171450">
              <a:buFont typeface="Arial" panose="020B0604020202020204" pitchFamily="34" charset="0"/>
              <a:buChar char="•"/>
            </a:pPr>
            <a:r>
              <a:rPr lang="en-AU" sz="1300" dirty="0">
                <a:solidFill>
                  <a:schemeClr val="tx1"/>
                </a:solidFill>
              </a:rPr>
              <a:t>Risk Management Strategy</a:t>
            </a:r>
          </a:p>
          <a:p>
            <a:pPr marL="171450" indent="-171450">
              <a:buFont typeface="Arial" panose="020B0604020202020204" pitchFamily="34" charset="0"/>
              <a:buChar char="•"/>
            </a:pPr>
            <a:r>
              <a:rPr lang="en-AU" sz="1300" dirty="0">
                <a:solidFill>
                  <a:schemeClr val="tx1"/>
                </a:solidFill>
              </a:rPr>
              <a:t>Risk Register</a:t>
            </a:r>
          </a:p>
          <a:p>
            <a:pPr marL="171450" indent="-171450">
              <a:buFont typeface="Arial" panose="020B0604020202020204" pitchFamily="34" charset="0"/>
              <a:buChar char="•"/>
            </a:pPr>
            <a:r>
              <a:rPr lang="en-GB" sz="1300" dirty="0">
                <a:solidFill>
                  <a:schemeClr val="tx1"/>
                </a:solidFill>
              </a:rPr>
              <a:t>Fraud Policy </a:t>
            </a:r>
          </a:p>
          <a:p>
            <a:pPr marL="171450" indent="-171450">
              <a:buFont typeface="Arial" panose="020B0604020202020204" pitchFamily="34" charset="0"/>
              <a:buChar char="•"/>
            </a:pPr>
            <a:r>
              <a:rPr lang="en-GB" sz="1300" dirty="0">
                <a:solidFill>
                  <a:schemeClr val="tx1"/>
                </a:solidFill>
              </a:rPr>
              <a:t>Protective Data Security Plan</a:t>
            </a:r>
          </a:p>
          <a:p>
            <a:r>
              <a:rPr lang="en-GB" sz="1300" dirty="0">
                <a:solidFill>
                  <a:schemeClr val="tx1"/>
                </a:solidFill>
              </a:rPr>
              <a:t>Refer to </a:t>
            </a:r>
          </a:p>
          <a:p>
            <a:r>
              <a:rPr lang="en-GB" sz="1300" dirty="0">
                <a:solidFill>
                  <a:schemeClr val="tx1">
                    <a:lumMod val="60000"/>
                    <a:lumOff val="40000"/>
                  </a:schemeClr>
                </a:solidFill>
                <a:hlinkClick r:id="rId2">
                  <a:extLst>
                    <a:ext uri="{A12FA001-AC4F-418D-AE19-62706E023703}">
                      <ahyp:hlinkClr xmlns:ahyp="http://schemas.microsoft.com/office/drawing/2018/hyperlinkcolor" val="tx"/>
                    </a:ext>
                  </a:extLst>
                </a:hlinkClick>
              </a:rPr>
              <a:t>https://www2.health.vic.gov.au/public-health/cemeteries-and-crematoria/governance-and-finance/governance/fraud-and-protected-disclosures</a:t>
            </a:r>
            <a:endParaRPr lang="en-GB" sz="1300" dirty="0">
              <a:solidFill>
                <a:schemeClr val="tx1">
                  <a:lumMod val="60000"/>
                  <a:lumOff val="40000"/>
                </a:schemeClr>
              </a:solidFill>
            </a:endParaRPr>
          </a:p>
          <a:p>
            <a:r>
              <a:rPr lang="en-AU" sz="1300" u="sng"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https://www2.health.vic.gov.au/public-health/cemeteries-and%20crematoria/publications/~/link.aspx?_id=2E795611D5A94A5AA52DFEBA60F45877&amp;_z=z</a:t>
            </a:r>
            <a:endParaRPr lang="en-AU" sz="1300" u="sng" dirty="0">
              <a:solidFill>
                <a:schemeClr val="tx1">
                  <a:lumMod val="60000"/>
                  <a:lumOff val="40000"/>
                </a:schemeClr>
              </a:solidFill>
            </a:endParaRPr>
          </a:p>
          <a:p>
            <a:r>
              <a:rPr lang="en-AU" sz="1300" u="sng" dirty="0">
                <a:solidFill>
                  <a:schemeClr val="tx1">
                    <a:lumMod val="60000"/>
                    <a:lumOff val="40000"/>
                  </a:schemeClr>
                </a:solidFill>
                <a:hlinkClick r:id="rId4">
                  <a:extLst>
                    <a:ext uri="{A12FA001-AC4F-418D-AE19-62706E023703}">
                      <ahyp:hlinkClr xmlns:ahyp="http://schemas.microsoft.com/office/drawing/2018/hyperlinkcolor" val="tx"/>
                    </a:ext>
                  </a:extLst>
                </a:hlinkClick>
              </a:rPr>
              <a:t>https://www2.health.vic.gov.au/about/publications/policiesandguidelines/governance-operational-training-class-b-training-manual</a:t>
            </a:r>
            <a:endParaRPr lang="en-AU" sz="1300" u="sng" dirty="0">
              <a:solidFill>
                <a:schemeClr val="tx1">
                  <a:lumMod val="60000"/>
                  <a:lumOff val="40000"/>
                </a:schemeClr>
              </a:solidFill>
            </a:endParaRPr>
          </a:p>
          <a:p>
            <a:r>
              <a:rPr lang="en-AU" sz="1300" dirty="0">
                <a:solidFill>
                  <a:schemeClr val="tx1">
                    <a:lumMod val="60000"/>
                    <a:lumOff val="40000"/>
                  </a:schemeClr>
                </a:solidFill>
                <a:hlinkClick r:id="rId5">
                  <a:extLst>
                    <a:ext uri="{A12FA001-AC4F-418D-AE19-62706E023703}">
                      <ahyp:hlinkClr xmlns:ahyp="http://schemas.microsoft.com/office/drawing/2018/hyperlinkcolor" val="tx"/>
                    </a:ext>
                  </a:extLst>
                </a:hlinkClick>
              </a:rPr>
              <a:t>Victorian Protective Data Security Framework - </a:t>
            </a:r>
            <a:r>
              <a:rPr lang="en-AU" sz="1300" dirty="0" err="1">
                <a:solidFill>
                  <a:schemeClr val="tx1">
                    <a:lumMod val="60000"/>
                    <a:lumOff val="40000"/>
                  </a:schemeClr>
                </a:solidFill>
                <a:hlinkClick r:id="rId5">
                  <a:extLst>
                    <a:ext uri="{A12FA001-AC4F-418D-AE19-62706E023703}">
                      <ahyp:hlinkClr xmlns:ahyp="http://schemas.microsoft.com/office/drawing/2018/hyperlinkcolor" val="tx"/>
                    </a:ext>
                  </a:extLst>
                </a:hlinkClick>
              </a:rPr>
              <a:t>health.vic</a:t>
            </a:r>
            <a:endParaRPr lang="en-AU" sz="1300" dirty="0">
              <a:solidFill>
                <a:schemeClr val="tx1">
                  <a:lumMod val="60000"/>
                  <a:lumOff val="40000"/>
                </a:schemeClr>
              </a:solidFill>
            </a:endParaRPr>
          </a:p>
          <a:p>
            <a:endParaRPr lang="en-AU" dirty="0"/>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6"/>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77699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solidFill>
                  <a:srgbClr val="0072BC"/>
                </a:solidFill>
              </a:rPr>
              <a:t>2. Financial strategy and budget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13157" y="1905000"/>
            <a:ext cx="3065542" cy="666750"/>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AU" dirty="0">
                <a:solidFill>
                  <a:schemeClr val="tx1"/>
                </a:solidFill>
              </a:rPr>
              <a:t>The review revealed that a number of Trusts had no</a:t>
            </a:r>
            <a:r>
              <a:rPr lang="en-AU" dirty="0">
                <a:solidFill>
                  <a:srgbClr val="FF0000"/>
                </a:solidFill>
              </a:rPr>
              <a:t> </a:t>
            </a:r>
            <a:r>
              <a:rPr lang="en-AU" dirty="0">
                <a:solidFill>
                  <a:schemeClr val="tx1"/>
                </a:solidFill>
              </a:rPr>
              <a:t>financial budget, forecast or strategy in place to plan and manage the long-term viability of the Trust.</a:t>
            </a: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t>A long-term financial strategy and budget will help Trusts to manage their resources more effectively and efficiently.</a:t>
            </a:r>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78457" y="2571750"/>
            <a:ext cx="3065543" cy="2571750"/>
          </a:xfrm>
          <a:solidFill>
            <a:srgbClr val="DBEFF9"/>
          </a:solidFill>
        </p:spPr>
        <p:txBody>
          <a:bodyPr/>
          <a:lstStyle/>
          <a:p>
            <a:r>
              <a:rPr lang="en-AU" dirty="0">
                <a:solidFill>
                  <a:schemeClr val="tx1"/>
                </a:solidFill>
              </a:rPr>
              <a:t>Develop and document a long-term financial strategy to assist in managing the long-term sustainability of the Trust, which may include:</a:t>
            </a:r>
          </a:p>
          <a:p>
            <a:pPr marL="171450" indent="-171450">
              <a:buFont typeface="Arial" panose="020B0604020202020204" pitchFamily="34" charset="0"/>
              <a:buChar char="•"/>
            </a:pPr>
            <a:r>
              <a:rPr lang="en-AU" dirty="0">
                <a:solidFill>
                  <a:schemeClr val="tx1"/>
                </a:solidFill>
              </a:rPr>
              <a:t>Financial Objectives</a:t>
            </a:r>
          </a:p>
          <a:p>
            <a:pPr marL="171450" indent="-171450">
              <a:buFont typeface="Arial" panose="020B0604020202020204" pitchFamily="34" charset="0"/>
              <a:buChar char="•"/>
            </a:pPr>
            <a:r>
              <a:rPr lang="en-AU" dirty="0">
                <a:solidFill>
                  <a:schemeClr val="tx1"/>
                </a:solidFill>
              </a:rPr>
              <a:t>Budget Positions</a:t>
            </a:r>
          </a:p>
          <a:p>
            <a:pPr marL="171450" indent="-171450">
              <a:buFont typeface="Arial" panose="020B0604020202020204" pitchFamily="34" charset="0"/>
              <a:buChar char="•"/>
            </a:pPr>
            <a:r>
              <a:rPr lang="en-AU" dirty="0">
                <a:solidFill>
                  <a:schemeClr val="tx1"/>
                </a:solidFill>
              </a:rPr>
              <a:t>Regular reporting of actual vs forecast</a:t>
            </a:r>
          </a:p>
          <a:p>
            <a:pPr marL="171450" indent="-171450">
              <a:buFont typeface="Arial" panose="020B0604020202020204" pitchFamily="34" charset="0"/>
              <a:buChar char="•"/>
            </a:pPr>
            <a:r>
              <a:rPr lang="en-AU" dirty="0">
                <a:solidFill>
                  <a:schemeClr val="tx1"/>
                </a:solidFill>
              </a:rPr>
              <a:t>Investment strategy</a:t>
            </a:r>
          </a:p>
          <a:p>
            <a:r>
              <a:rPr lang="en-AU" dirty="0">
                <a:solidFill>
                  <a:schemeClr val="tx1"/>
                </a:solidFill>
              </a:rPr>
              <a:t>(</a:t>
            </a:r>
            <a:r>
              <a:rPr lang="en-AU" i="1" dirty="0">
                <a:solidFill>
                  <a:schemeClr val="tx1"/>
                </a:solidFill>
              </a:rPr>
              <a:t>Please refer to information provided in the Cemetery Sector Governance Support Program newsletter. Edition 2, 2020)</a:t>
            </a: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2"/>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232009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solidFill>
                  <a:srgbClr val="0072BC"/>
                </a:solidFill>
              </a:rPr>
              <a:t>3. Record of Cemetery Trust Assets</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2" y="1905000"/>
            <a:ext cx="3065542" cy="666750"/>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AU" dirty="0">
                <a:solidFill>
                  <a:schemeClr val="tx1"/>
                </a:solidFill>
              </a:rPr>
              <a:t>The review revealed that a number of Trusts had no listing of assets that are owned by the trust. In addition there was no annual review/stocktake of whether trust assets were still in possession by the trust.</a:t>
            </a: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t>A listing of trust assets will improve accountability for and security of assets. It will assist in their safekeeping and may reduce the likelihood of loss or theft.</a:t>
            </a:r>
          </a:p>
          <a:p>
            <a:r>
              <a:rPr lang="en-AU" dirty="0"/>
              <a:t>An annual check will confirm that assets remain in possession of the trust.</a:t>
            </a:r>
          </a:p>
          <a:p>
            <a:r>
              <a:rPr lang="en-AU" dirty="0"/>
              <a:t>A listing may also be useful to identify assets that require insurance.</a:t>
            </a:r>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78457" y="2571750"/>
            <a:ext cx="3065543" cy="2571750"/>
          </a:xfrm>
          <a:solidFill>
            <a:srgbClr val="DBEFF9"/>
          </a:solidFill>
        </p:spPr>
        <p:txBody>
          <a:bodyPr/>
          <a:lstStyle/>
          <a:p>
            <a:r>
              <a:rPr lang="en-AU" dirty="0">
                <a:solidFill>
                  <a:schemeClr val="tx1"/>
                </a:solidFill>
              </a:rPr>
              <a:t>Develop and document a listing or register of assets held by the trust and perform an annual stocktake to confirm their existence.</a:t>
            </a:r>
          </a:p>
          <a:p>
            <a:r>
              <a:rPr lang="en-AU" dirty="0">
                <a:solidFill>
                  <a:schemeClr val="tx1"/>
                </a:solidFill>
              </a:rPr>
              <a:t>Please refer to the financial guidelines for Class B Cemetery Trusts </a:t>
            </a:r>
          </a:p>
          <a:p>
            <a:r>
              <a:rPr lang="en-AU" i="1"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https://www2.health.vic.gov.au/about/publications/policiesandguidelines/Financial%20guidelines%20for%20Class%20B%20cemetery%20trusts</a:t>
            </a:r>
            <a:endParaRPr lang="en-AU" i="1" dirty="0">
              <a:solidFill>
                <a:schemeClr val="tx1">
                  <a:lumMod val="60000"/>
                  <a:lumOff val="40000"/>
                </a:schemeClr>
              </a:solidFill>
            </a:endParaRPr>
          </a:p>
          <a:p>
            <a:endParaRPr lang="en-AU" i="1" dirty="0">
              <a:solidFill>
                <a:schemeClr val="tx1"/>
              </a:solidFill>
            </a:endParaRP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4"/>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173685084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884944"/>
            <a:ext cx="8556603" cy="734639"/>
          </a:xfrm>
        </p:spPr>
        <p:txBody>
          <a:bodyPr/>
          <a:lstStyle/>
          <a:p>
            <a:pPr algn="l"/>
            <a:r>
              <a:rPr lang="en-US" dirty="0">
                <a:solidFill>
                  <a:srgbClr val="0072A8"/>
                </a:solidFill>
              </a:rPr>
              <a:t>4. Contract Management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1" y="1905002"/>
            <a:ext cx="3012915" cy="666748"/>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GB" dirty="0">
                <a:solidFill>
                  <a:schemeClr val="tx1"/>
                </a:solidFill>
              </a:rPr>
              <a:t>A number of trusts had no documented policies and procedures around contract management.  In particular a requirement for a formal assessment to measure the performance of contractors. </a:t>
            </a:r>
            <a:endParaRPr lang="en-AU" dirty="0">
              <a:solidFill>
                <a:schemeClr val="tx1"/>
              </a:solidFill>
            </a:endParaRPr>
          </a:p>
          <a:p>
            <a:endParaRPr lang="en-AU" dirty="0">
              <a:solidFill>
                <a:schemeClr val="tx1"/>
              </a:solidFill>
            </a:endParaRP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t>Policies and procedures around contract management provides guidance to the Trusts and their employees. It also provides a framework to assess contractors’ performance.</a:t>
            </a:r>
          </a:p>
          <a:p>
            <a:endParaRPr lang="en-AU" dirty="0"/>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91615" y="2571750"/>
            <a:ext cx="3065543" cy="2571750"/>
          </a:xfrm>
          <a:solidFill>
            <a:srgbClr val="DBEFF9"/>
          </a:solidFill>
        </p:spPr>
        <p:txBody>
          <a:bodyPr/>
          <a:lstStyle/>
          <a:p>
            <a:r>
              <a:rPr lang="en-AU" dirty="0">
                <a:solidFill>
                  <a:schemeClr val="tx1"/>
                </a:solidFill>
              </a:rPr>
              <a:t>The Trust should consider adopting the procurement and contract management policies, guides and tools provided on the DH website</a:t>
            </a:r>
          </a:p>
          <a:p>
            <a:r>
              <a:rPr lang="en-AU" dirty="0">
                <a:solidFill>
                  <a:schemeClr val="tx1"/>
                </a:solidFill>
              </a:rPr>
              <a:t>Refer to </a:t>
            </a:r>
            <a:r>
              <a:rPr lang="en-AU" u="sng" dirty="0">
                <a:solidFill>
                  <a:schemeClr val="tx1">
                    <a:lumMod val="60000"/>
                    <a:lumOff val="40000"/>
                  </a:schemeClr>
                </a:solidFill>
                <a:hlinkClick r:id="rId2">
                  <a:extLst>
                    <a:ext uri="{A12FA001-AC4F-418D-AE19-62706E023703}">
                      <ahyp:hlinkClr xmlns:ahyp="http://schemas.microsoft.com/office/drawing/2018/hyperlinkcolor" val="tx"/>
                    </a:ext>
                  </a:extLst>
                </a:hlinkClick>
              </a:rPr>
              <a:t>https://www2.health.vic.gov.au/public-health/cemeteries-and-crematoria/governance-and-finance/policy-templates</a:t>
            </a:r>
            <a:endParaRPr lang="en-AU" u="sng" dirty="0">
              <a:solidFill>
                <a:schemeClr val="tx1">
                  <a:lumMod val="60000"/>
                  <a:lumOff val="40000"/>
                </a:schemeClr>
              </a:solidFill>
            </a:endParaRPr>
          </a:p>
          <a:p>
            <a:endParaRPr lang="en-AU" dirty="0"/>
          </a:p>
          <a:p>
            <a:r>
              <a:rPr lang="en-AU" dirty="0">
                <a:solidFill>
                  <a:schemeClr val="tx1"/>
                </a:solidFill>
              </a:rPr>
              <a:t> </a:t>
            </a:r>
          </a:p>
          <a:p>
            <a:endParaRPr lang="en-AU" dirty="0">
              <a:solidFill>
                <a:schemeClr val="tx1"/>
              </a:solidFill>
            </a:endParaRPr>
          </a:p>
          <a:p>
            <a:endParaRPr lang="en-US" dirty="0">
              <a:solidFill>
                <a:schemeClr val="tx1"/>
              </a:solidFill>
            </a:endParaRPr>
          </a:p>
          <a:p>
            <a:endParaRPr lang="en-US" dirty="0">
              <a:solidFill>
                <a:schemeClr val="tx1"/>
              </a:solidFill>
            </a:endParaRP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3"/>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165665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solidFill>
                  <a:srgbClr val="0072A8"/>
                </a:solidFill>
              </a:rPr>
              <a:t>5. Instrument of Delegation</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0" y="1905002"/>
            <a:ext cx="3065542" cy="666750"/>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AU" dirty="0">
                <a:solidFill>
                  <a:schemeClr val="tx1"/>
                </a:solidFill>
              </a:rPr>
              <a:t>Some Trusts do not have an Instrument of Delegation in place to delegate the Trust’s authority to Officers or Trust members to undertake functions and powers under the Act.</a:t>
            </a:r>
          </a:p>
          <a:p>
            <a:endParaRPr lang="en-AU" dirty="0">
              <a:solidFill>
                <a:schemeClr val="tx1"/>
              </a:solidFill>
            </a:endParaRP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t>An Instrument of Delegation is required under the Act when the Trust wants to delegate its functions and powers.</a:t>
            </a:r>
          </a:p>
          <a:p>
            <a:endParaRPr lang="en-AU" dirty="0"/>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78457" y="2571750"/>
            <a:ext cx="3065543" cy="2571750"/>
          </a:xfrm>
          <a:solidFill>
            <a:srgbClr val="DBEFF9"/>
          </a:solidFill>
        </p:spPr>
        <p:txBody>
          <a:bodyPr/>
          <a:lstStyle/>
          <a:p>
            <a:r>
              <a:rPr lang="en-AU" dirty="0">
                <a:solidFill>
                  <a:schemeClr val="tx1"/>
                </a:solidFill>
              </a:rPr>
              <a:t>The Trust should refer to the DH website and download the sample “Delegation instrument for Class B cemetery trusts with no paid staff”. This should be used as a guide for the Trust to create its own Instrument of Delegation.</a:t>
            </a:r>
          </a:p>
          <a:p>
            <a:endParaRPr lang="en-AU" dirty="0">
              <a:solidFill>
                <a:schemeClr val="tx1"/>
              </a:solidFill>
            </a:endParaRP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2"/>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324764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solidFill>
                  <a:srgbClr val="0072A8"/>
                </a:solidFill>
              </a:rPr>
              <a:t>6. Customer Management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0" y="1905002"/>
            <a:ext cx="3065542" cy="666750"/>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AU" dirty="0">
                <a:solidFill>
                  <a:schemeClr val="tx1"/>
                </a:solidFill>
              </a:rPr>
              <a:t>A number of Trusts do not have a central register to record complaints.</a:t>
            </a:r>
          </a:p>
          <a:p>
            <a:endParaRPr lang="en-AU" dirty="0">
              <a:solidFill>
                <a:schemeClr val="tx1"/>
              </a:solidFill>
            </a:endParaRP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latin typeface="Arial" panose="020B0604020202020204" pitchFamily="34" charset="0"/>
                <a:ea typeface="Times New Roman" panose="02020603050405020304" pitchFamily="18" charset="0"/>
                <a:cs typeface="Arial" panose="020B0604020202020204" pitchFamily="34" charset="0"/>
              </a:rPr>
              <a:t>A complaints register provides Trusts with the opportunity to identify systemic issues and take action to resolve and prevent reoccurrences. </a:t>
            </a:r>
          </a:p>
          <a:p>
            <a:r>
              <a:rPr lang="en-AU" dirty="0">
                <a:latin typeface="Arial" panose="020B0604020202020204" pitchFamily="34" charset="0"/>
                <a:ea typeface="Times New Roman" panose="02020603050405020304" pitchFamily="18" charset="0"/>
                <a:cs typeface="Arial" panose="020B0604020202020204" pitchFamily="34" charset="0"/>
              </a:rPr>
              <a:t>Mismanagement of complaints can lead to  reputational damage and community dissatisfaction</a:t>
            </a:r>
            <a:r>
              <a:rPr lang="en-US" dirty="0">
                <a:latin typeface="Arial" panose="020B0604020202020204" pitchFamily="34" charset="0"/>
                <a:ea typeface="Times New Roman" panose="02020603050405020304" pitchFamily="18" charset="0"/>
                <a:cs typeface="Arial" panose="020B0604020202020204" pitchFamily="34" charset="0"/>
              </a:rPr>
              <a:t>.</a:t>
            </a:r>
            <a:endParaRPr lang="en-AU" dirty="0">
              <a:latin typeface="Arial" panose="020B0604020202020204" pitchFamily="34" charset="0"/>
              <a:ea typeface="Times New Roman" panose="02020603050405020304" pitchFamily="18" charset="0"/>
              <a:cs typeface="Arial" panose="020B0604020202020204" pitchFamily="34" charset="0"/>
            </a:endParaRPr>
          </a:p>
          <a:p>
            <a:endParaRPr lang="en-AU" dirty="0"/>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78457" y="2571750"/>
            <a:ext cx="3065543" cy="2571750"/>
          </a:xfrm>
          <a:solidFill>
            <a:srgbClr val="DBEFF9"/>
          </a:solidFill>
        </p:spPr>
        <p:txBody>
          <a:bodyPr/>
          <a:lstStyle/>
          <a:p>
            <a:pPr lvl="0" fontAlgn="auto"/>
            <a:r>
              <a:rPr lang="en-AU" dirty="0">
                <a:solidFill>
                  <a:schemeClr val="tx1"/>
                </a:solidFill>
                <a:latin typeface="Arial" panose="020B0604020202020204" pitchFamily="34" charset="0"/>
                <a:cs typeface="Arial" panose="020B0604020202020204" pitchFamily="34" charset="0"/>
              </a:rPr>
              <a:t>Develop a complaints register to record complaints received. The complaints register  should be recorded on a register, including the following information:</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Date received</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Details of complaint</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Complainant details</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Outcomes/findings from investigations</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Actions taken to resolve</a:t>
            </a:r>
          </a:p>
          <a:p>
            <a:pPr marL="171450" lvl="0" indent="-171450">
              <a:buFont typeface="Arial" panose="020B0604020202020204" pitchFamily="34" charset="0"/>
              <a:buChar char="•"/>
            </a:pPr>
            <a:r>
              <a:rPr lang="en-AU" dirty="0">
                <a:solidFill>
                  <a:schemeClr val="tx1"/>
                </a:solidFill>
                <a:latin typeface="Arial" panose="020B0604020202020204" pitchFamily="34" charset="0"/>
                <a:cs typeface="Arial" panose="020B0604020202020204" pitchFamily="34" charset="0"/>
              </a:rPr>
              <a:t>Date resolved </a:t>
            </a:r>
          </a:p>
          <a:p>
            <a:endParaRPr lang="en-AU" dirty="0">
              <a:solidFill>
                <a:schemeClr val="tx1"/>
              </a:solidFill>
            </a:endParaRP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2"/>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243867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99" y="929892"/>
            <a:ext cx="8556603" cy="473831"/>
          </a:xfrm>
        </p:spPr>
        <p:txBody>
          <a:bodyPr/>
          <a:lstStyle/>
          <a:p>
            <a:pPr algn="l"/>
            <a:r>
              <a:rPr lang="en-US" dirty="0">
                <a:solidFill>
                  <a:srgbClr val="0072A8"/>
                </a:solidFill>
              </a:rPr>
              <a:t>7. Document Management</a:t>
            </a:r>
          </a:p>
        </p:txBody>
      </p:sp>
      <p:sp>
        <p:nvSpPr>
          <p:cNvPr id="26" name="Text Placeholder 25">
            <a:extLst>
              <a:ext uri="{FF2B5EF4-FFF2-40B4-BE49-F238E27FC236}">
                <a16:creationId xmlns:a16="http://schemas.microsoft.com/office/drawing/2014/main" id="{77337933-AC28-41F0-80D9-2E51F9CDCCBD}"/>
              </a:ext>
            </a:extLst>
          </p:cNvPr>
          <p:cNvSpPr>
            <a:spLocks noGrp="1"/>
          </p:cNvSpPr>
          <p:nvPr>
            <p:ph type="body" sz="quarter" idx="52"/>
          </p:nvPr>
        </p:nvSpPr>
        <p:spPr>
          <a:xfrm>
            <a:off x="0" y="1905002"/>
            <a:ext cx="3065542" cy="666750"/>
          </a:xfrm>
          <a:solidFill>
            <a:srgbClr val="0033CC"/>
          </a:solidFill>
          <a:ln>
            <a:solidFill>
              <a:srgbClr val="00B0F0"/>
            </a:solidFill>
          </a:ln>
        </p:spPr>
        <p:txBody>
          <a:bodyPr/>
          <a:lstStyle/>
          <a:p>
            <a:pPr algn="ctr"/>
            <a:r>
              <a:rPr lang="en-AU" dirty="0"/>
              <a:t>Issue?</a:t>
            </a:r>
          </a:p>
          <a:p>
            <a:pPr algn="ctr"/>
            <a:endParaRPr lang="en-AU" dirty="0"/>
          </a:p>
        </p:txBody>
      </p:sp>
      <p:sp>
        <p:nvSpPr>
          <p:cNvPr id="27" name="Text Placeholder 26">
            <a:extLst>
              <a:ext uri="{FF2B5EF4-FFF2-40B4-BE49-F238E27FC236}">
                <a16:creationId xmlns:a16="http://schemas.microsoft.com/office/drawing/2014/main" id="{FCE5B929-A3A8-4C66-9074-2D1875A1E625}"/>
              </a:ext>
            </a:extLst>
          </p:cNvPr>
          <p:cNvSpPr>
            <a:spLocks noGrp="1"/>
          </p:cNvSpPr>
          <p:nvPr>
            <p:ph type="body" sz="quarter" idx="72"/>
          </p:nvPr>
        </p:nvSpPr>
        <p:spPr>
          <a:xfrm>
            <a:off x="-1" y="2571752"/>
            <a:ext cx="3065543" cy="2571748"/>
          </a:xfrm>
          <a:solidFill>
            <a:srgbClr val="DBEFF9"/>
          </a:solidFill>
        </p:spPr>
        <p:txBody>
          <a:bodyPr/>
          <a:lstStyle/>
          <a:p>
            <a:r>
              <a:rPr lang="en-AU" dirty="0">
                <a:solidFill>
                  <a:schemeClr val="tx1"/>
                </a:solidFill>
              </a:rPr>
              <a:t>Some trusts do not have a process or policy to manage trust documents. Therefore there is no guidance in relation to the storage, security, retention and disposal of documents (electronic/hardcopy files)</a:t>
            </a:r>
          </a:p>
        </p:txBody>
      </p:sp>
      <p:sp>
        <p:nvSpPr>
          <p:cNvPr id="28" name="Text Placeholder 27">
            <a:extLst>
              <a:ext uri="{FF2B5EF4-FFF2-40B4-BE49-F238E27FC236}">
                <a16:creationId xmlns:a16="http://schemas.microsoft.com/office/drawing/2014/main" id="{283AF125-2C43-48FD-99CD-242FEFDC6A8E}"/>
              </a:ext>
            </a:extLst>
          </p:cNvPr>
          <p:cNvSpPr>
            <a:spLocks noGrp="1"/>
          </p:cNvSpPr>
          <p:nvPr>
            <p:ph type="body" sz="quarter" idx="73"/>
          </p:nvPr>
        </p:nvSpPr>
        <p:spPr>
          <a:xfrm>
            <a:off x="3039230" y="1905001"/>
            <a:ext cx="3065542" cy="666750"/>
          </a:xfrm>
          <a:solidFill>
            <a:srgbClr val="0033CC"/>
          </a:solidFill>
        </p:spPr>
        <p:txBody>
          <a:bodyPr/>
          <a:lstStyle/>
          <a:p>
            <a:pPr algn="ctr"/>
            <a:r>
              <a:rPr lang="en-AU" dirty="0">
                <a:solidFill>
                  <a:schemeClr val="bg1"/>
                </a:solidFill>
              </a:rPr>
              <a:t>Why is this important?</a:t>
            </a:r>
          </a:p>
        </p:txBody>
      </p:sp>
      <p:sp>
        <p:nvSpPr>
          <p:cNvPr id="29" name="Text Placeholder 28">
            <a:extLst>
              <a:ext uri="{FF2B5EF4-FFF2-40B4-BE49-F238E27FC236}">
                <a16:creationId xmlns:a16="http://schemas.microsoft.com/office/drawing/2014/main" id="{883F77CF-4923-49D2-A29B-5AF862E47B03}"/>
              </a:ext>
            </a:extLst>
          </p:cNvPr>
          <p:cNvSpPr>
            <a:spLocks noGrp="1"/>
          </p:cNvSpPr>
          <p:nvPr>
            <p:ph type="body" sz="quarter" idx="74"/>
          </p:nvPr>
        </p:nvSpPr>
        <p:spPr>
          <a:xfrm>
            <a:off x="3039229" y="2571752"/>
            <a:ext cx="3065543" cy="2571748"/>
          </a:xfrm>
        </p:spPr>
        <p:txBody>
          <a:bodyPr/>
          <a:lstStyle/>
          <a:p>
            <a:r>
              <a:rPr lang="en-AU" dirty="0"/>
              <a:t>Inadequate management and security over trust records (such as interment records, financial records and other sensitive data)  increases the risk of highly sensitive customer and Trust information being lost or misplaced. </a:t>
            </a:r>
          </a:p>
          <a:p>
            <a:r>
              <a:rPr lang="en-AU" dirty="0"/>
              <a:t>This may result in the trust being in breach of the </a:t>
            </a:r>
            <a:r>
              <a:rPr lang="en-AU" sz="1100" i="1" dirty="0">
                <a:solidFill>
                  <a:schemeClr val="tx1"/>
                </a:solidFill>
                <a:latin typeface="Arial" panose="020B0604020202020204" pitchFamily="34" charset="0"/>
                <a:ea typeface="Times New Roman" panose="02020603050405020304" pitchFamily="18" charset="0"/>
                <a:cs typeface="Arial" panose="020B0604020202020204" pitchFamily="34" charset="0"/>
              </a:rPr>
              <a:t>Cemeteries and Crematoria Act 2003</a:t>
            </a:r>
            <a:r>
              <a:rPr lang="en-AU" dirty="0"/>
              <a:t> and privacy legislation. It may also result in reputational damage. </a:t>
            </a:r>
            <a:endParaRPr lang="en-AU" dirty="0">
              <a:latin typeface="Arial" panose="020B0604020202020204" pitchFamily="34" charset="0"/>
              <a:ea typeface="Times New Roman" panose="02020603050405020304" pitchFamily="18" charset="0"/>
              <a:cs typeface="Arial" panose="020B0604020202020204" pitchFamily="34" charset="0"/>
            </a:endParaRPr>
          </a:p>
          <a:p>
            <a:endParaRPr lang="en-AU" dirty="0"/>
          </a:p>
        </p:txBody>
      </p:sp>
      <p:sp>
        <p:nvSpPr>
          <p:cNvPr id="30" name="Text Placeholder 29">
            <a:extLst>
              <a:ext uri="{FF2B5EF4-FFF2-40B4-BE49-F238E27FC236}">
                <a16:creationId xmlns:a16="http://schemas.microsoft.com/office/drawing/2014/main" id="{18BF0851-A643-4009-9880-967A770C9347}"/>
              </a:ext>
            </a:extLst>
          </p:cNvPr>
          <p:cNvSpPr>
            <a:spLocks noGrp="1"/>
          </p:cNvSpPr>
          <p:nvPr>
            <p:ph type="body" sz="quarter" idx="75"/>
          </p:nvPr>
        </p:nvSpPr>
        <p:spPr>
          <a:xfrm>
            <a:off x="6104772" y="1905001"/>
            <a:ext cx="3039228" cy="666749"/>
          </a:xfrm>
          <a:solidFill>
            <a:srgbClr val="0033CC"/>
          </a:solidFill>
        </p:spPr>
        <p:txBody>
          <a:bodyPr/>
          <a:lstStyle/>
          <a:p>
            <a:pPr algn="ctr"/>
            <a:r>
              <a:rPr lang="en-AU" dirty="0"/>
              <a:t>Action?</a:t>
            </a:r>
          </a:p>
        </p:txBody>
      </p:sp>
      <p:sp>
        <p:nvSpPr>
          <p:cNvPr id="31" name="Text Placeholder 30">
            <a:extLst>
              <a:ext uri="{FF2B5EF4-FFF2-40B4-BE49-F238E27FC236}">
                <a16:creationId xmlns:a16="http://schemas.microsoft.com/office/drawing/2014/main" id="{87BD42C9-8F1C-4185-9D98-FB0531075F37}"/>
              </a:ext>
            </a:extLst>
          </p:cNvPr>
          <p:cNvSpPr>
            <a:spLocks noGrp="1"/>
          </p:cNvSpPr>
          <p:nvPr>
            <p:ph type="body" sz="quarter" idx="76"/>
          </p:nvPr>
        </p:nvSpPr>
        <p:spPr>
          <a:xfrm>
            <a:off x="6076432" y="2579007"/>
            <a:ext cx="3065543" cy="2571750"/>
          </a:xfrm>
          <a:solidFill>
            <a:srgbClr val="DBEFF9"/>
          </a:solidFill>
        </p:spPr>
        <p:txBody>
          <a:bodyPr/>
          <a:lstStyle/>
          <a:p>
            <a:r>
              <a:rPr lang="en-AU" sz="1000" dirty="0">
                <a:solidFill>
                  <a:schemeClr val="tx1"/>
                </a:solidFill>
              </a:rPr>
              <a:t>Develop a document management policy. </a:t>
            </a:r>
          </a:p>
          <a:p>
            <a:r>
              <a:rPr lang="en-AU" sz="1000" dirty="0">
                <a:solidFill>
                  <a:schemeClr val="tx1"/>
                </a:solidFill>
              </a:rPr>
              <a:t>The policy should include processes for ensuring compliance with Public Records Office Standards (PROS) and legislative requirements including the </a:t>
            </a:r>
            <a:r>
              <a:rPr lang="en-AU" sz="1000" i="1" dirty="0">
                <a:solidFill>
                  <a:schemeClr val="tx1"/>
                </a:solidFill>
                <a:latin typeface="Arial" panose="020B0604020202020204" pitchFamily="34" charset="0"/>
                <a:ea typeface="Times New Roman" panose="02020603050405020304" pitchFamily="18" charset="0"/>
                <a:cs typeface="Arial" panose="020B0604020202020204" pitchFamily="34" charset="0"/>
              </a:rPr>
              <a:t>Cemeteries and Crematoria Act 2003</a:t>
            </a:r>
            <a:r>
              <a:rPr lang="en-AU" sz="1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AU" sz="1000" dirty="0">
                <a:solidFill>
                  <a:schemeClr val="tx1"/>
                </a:solidFill>
              </a:rPr>
              <a:t>and </a:t>
            </a:r>
            <a:r>
              <a:rPr lang="en-AU" sz="1000" i="1" dirty="0">
                <a:solidFill>
                  <a:schemeClr val="tx1"/>
                </a:solidFill>
              </a:rPr>
              <a:t>the Privacy and Data Protection Act 2014 (Vic).</a:t>
            </a:r>
          </a:p>
          <a:p>
            <a:r>
              <a:rPr lang="en-AU" sz="1000" dirty="0">
                <a:solidFill>
                  <a:schemeClr val="tx1"/>
                </a:solidFill>
              </a:rPr>
              <a:t>Refer to topic 23 in the manual and </a:t>
            </a:r>
            <a:r>
              <a:rPr lang="en-AU" sz="1000" dirty="0">
                <a:solidFill>
                  <a:schemeClr val="tx1">
                    <a:lumMod val="60000"/>
                    <a:lumOff val="40000"/>
                  </a:schemeClr>
                </a:solidFill>
                <a:hlinkClick r:id="rId2">
                  <a:extLst>
                    <a:ext uri="{A12FA001-AC4F-418D-AE19-62706E023703}">
                      <ahyp:hlinkClr xmlns:ahyp="http://schemas.microsoft.com/office/drawing/2018/hyperlinkcolor" val="tx"/>
                    </a:ext>
                  </a:extLst>
                </a:hlinkClick>
              </a:rPr>
              <a:t>https://www2.health.vic.gov.au/public-health/cemeteries-and-crematoria/governance-and-finance/governance/data-security </a:t>
            </a:r>
            <a:endParaRPr lang="en-AU" sz="1000" dirty="0">
              <a:solidFill>
                <a:schemeClr val="tx1">
                  <a:lumMod val="60000"/>
                  <a:lumOff val="40000"/>
                </a:schemeClr>
              </a:solidFill>
            </a:endParaRPr>
          </a:p>
          <a:p>
            <a:r>
              <a:rPr lang="en-AU" sz="1000"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https://prov.vic.gov.au/recordkeeping-government/document-library/pros-1501-fs1-class-b-cemetery-trusts-records-required</a:t>
            </a:r>
            <a:endParaRPr lang="en-AU" sz="1000" dirty="0">
              <a:solidFill>
                <a:schemeClr val="tx1">
                  <a:lumMod val="60000"/>
                  <a:lumOff val="40000"/>
                </a:schemeClr>
              </a:solidFill>
            </a:endParaRPr>
          </a:p>
          <a:p>
            <a:endParaRPr lang="en-AU" sz="1000" dirty="0">
              <a:solidFill>
                <a:schemeClr val="tx1"/>
              </a:solidFill>
            </a:endParaRPr>
          </a:p>
        </p:txBody>
      </p:sp>
      <p:pic>
        <p:nvPicPr>
          <p:cNvPr id="32" name="Picture 31">
            <a:extLst>
              <a:ext uri="{FF2B5EF4-FFF2-40B4-BE49-F238E27FC236}">
                <a16:creationId xmlns:a16="http://schemas.microsoft.com/office/drawing/2014/main" id="{D2A6244D-115D-47E4-8245-CE5AFFFDD253}"/>
              </a:ext>
            </a:extLst>
          </p:cNvPr>
          <p:cNvPicPr>
            <a:picLocks noChangeAspect="1"/>
          </p:cNvPicPr>
          <p:nvPr/>
        </p:nvPicPr>
        <p:blipFill>
          <a:blip r:embed="rId4"/>
          <a:stretch>
            <a:fillRect/>
          </a:stretch>
        </p:blipFill>
        <p:spPr>
          <a:xfrm>
            <a:off x="7899819" y="105413"/>
            <a:ext cx="1112616" cy="480102"/>
          </a:xfrm>
          <a:prstGeom prst="rect">
            <a:avLst/>
          </a:prstGeom>
        </p:spPr>
      </p:pic>
    </p:spTree>
    <p:extLst>
      <p:ext uri="{BB962C8B-B14F-4D97-AF65-F5344CB8AC3E}">
        <p14:creationId xmlns:p14="http://schemas.microsoft.com/office/powerpoint/2010/main" val="1309532900"/>
      </p:ext>
    </p:extLst>
  </p:cSld>
  <p:clrMapOvr>
    <a:masterClrMapping/>
  </p:clrMapOvr>
</p:sld>
</file>

<file path=ppt/theme/theme1.xml><?xml version="1.0" encoding="utf-8"?>
<a:theme xmlns:a="http://schemas.openxmlformats.org/drawingml/2006/main" name="DD_master_page">
  <a:themeElements>
    <a:clrScheme name="Custom 2">
      <a:dk1>
        <a:srgbClr val="1C1F50"/>
      </a:dk1>
      <a:lt1>
        <a:srgbClr val="FFFFFF"/>
      </a:lt1>
      <a:dk2>
        <a:srgbClr val="A2AAB2"/>
      </a:dk2>
      <a:lt2>
        <a:srgbClr val="656E71"/>
      </a:lt2>
      <a:accent1>
        <a:srgbClr val="0033CC"/>
      </a:accent1>
      <a:accent2>
        <a:srgbClr val="427CB2"/>
      </a:accent2>
      <a:accent3>
        <a:srgbClr val="09C7F0"/>
      </a:accent3>
      <a:accent4>
        <a:srgbClr val="2BD3B5"/>
      </a:accent4>
      <a:accent5>
        <a:srgbClr val="01B29F"/>
      </a:accent5>
      <a:accent6>
        <a:srgbClr val="189BA9"/>
      </a:accent6>
      <a:hlink>
        <a:srgbClr val="0784C1"/>
      </a:hlink>
      <a:folHlink>
        <a:srgbClr val="0784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TT Powerpoint Template 2.0" id="{2B44DD59-0E39-3F48-B405-4D2F382C4F60}" vid="{49BC73B8-7F99-D240-B517-CE6ECA66149B}"/>
    </a:ext>
  </a:extLst>
</a:theme>
</file>

<file path=ppt/theme/theme2.xml><?xml version="1.0" encoding="utf-8"?>
<a:theme xmlns:a="http://schemas.openxmlformats.org/drawingml/2006/main" name="NTT_master_page">
  <a:themeElements>
    <a:clrScheme name="Custom 40">
      <a:dk1>
        <a:srgbClr val="000000"/>
      </a:dk1>
      <a:lt1>
        <a:srgbClr val="FFFFFF"/>
      </a:lt1>
      <a:dk2>
        <a:srgbClr val="C8C8C8"/>
      </a:dk2>
      <a:lt2>
        <a:srgbClr val="656E71"/>
      </a:lt2>
      <a:accent1>
        <a:srgbClr val="001973"/>
      </a:accent1>
      <a:accent2>
        <a:srgbClr val="0071BC"/>
      </a:accent2>
      <a:accent3>
        <a:srgbClr val="0FC8F2"/>
      </a:accent3>
      <a:accent4>
        <a:srgbClr val="2CD5B6"/>
      </a:accent4>
      <a:accent5>
        <a:srgbClr val="008770"/>
      </a:accent5>
      <a:accent6>
        <a:srgbClr val="DB3C23"/>
      </a:accent6>
      <a:hlink>
        <a:srgbClr val="0784C1"/>
      </a:hlink>
      <a:folHlink>
        <a:srgbClr val="0784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TT Template 2020 copyright_2020" id="{26F99F6E-E285-8C40-BF4F-69329530DA70}" vid="{91AB35CD-A976-5B45-8BCB-E239383BCE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1C1F50"/>
    </a:dk1>
    <a:lt1>
      <a:srgbClr val="FFFFFF"/>
    </a:lt1>
    <a:dk2>
      <a:srgbClr val="A2AAB2"/>
    </a:dk2>
    <a:lt2>
      <a:srgbClr val="656E71"/>
    </a:lt2>
    <a:accent1>
      <a:srgbClr val="0033CC"/>
    </a:accent1>
    <a:accent2>
      <a:srgbClr val="427CB2"/>
    </a:accent2>
    <a:accent3>
      <a:srgbClr val="09C7F0"/>
    </a:accent3>
    <a:accent4>
      <a:srgbClr val="2BD3B5"/>
    </a:accent4>
    <a:accent5>
      <a:srgbClr val="01B29F"/>
    </a:accent5>
    <a:accent6>
      <a:srgbClr val="189BA9"/>
    </a:accent6>
    <a:hlink>
      <a:srgbClr val="0784C1"/>
    </a:hlink>
    <a:folHlink>
      <a:srgbClr val="0784C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8CFBBA9800D248A7B668174A6C09BD" ma:contentTypeVersion="13" ma:contentTypeDescription="Create a new document." ma:contentTypeScope="" ma:versionID="e9c4c3308f27351a72f941db0452a6cd">
  <xsd:schema xmlns:xsd="http://www.w3.org/2001/XMLSchema" xmlns:xs="http://www.w3.org/2001/XMLSchema" xmlns:p="http://schemas.microsoft.com/office/2006/metadata/properties" xmlns:ns3="f41c6eee-0f22-4855-8202-a55fae571176" xmlns:ns4="53c77d62-da88-4c6b-97fa-5903992446b9" targetNamespace="http://schemas.microsoft.com/office/2006/metadata/properties" ma:root="true" ma:fieldsID="99c10b73d02f93a790c9ab5b32e0f21a" ns3:_="" ns4:_="">
    <xsd:import namespace="f41c6eee-0f22-4855-8202-a55fae571176"/>
    <xsd:import namespace="53c77d62-da88-4c6b-97fa-5903992446b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c6eee-0f22-4855-8202-a55fae57117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c77d62-da88-4c6b-97fa-5903992446b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6321E9-5EB7-4E72-8D59-175474F82BAF}">
  <ds:schemaRefs>
    <ds:schemaRef ds:uri="http://schemas.microsoft.com/sharepoint/v3/contenttype/forms"/>
  </ds:schemaRefs>
</ds:datastoreItem>
</file>

<file path=customXml/itemProps2.xml><?xml version="1.0" encoding="utf-8"?>
<ds:datastoreItem xmlns:ds="http://schemas.openxmlformats.org/officeDocument/2006/customXml" ds:itemID="{69823E3D-D87A-40B7-A87F-2FB2D7725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c6eee-0f22-4855-8202-a55fae571176"/>
    <ds:schemaRef ds:uri="53c77d62-da88-4c6b-97fa-5903992446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E58552-9463-410D-8394-1554D60D27A7}">
  <ds:schemaRefs>
    <ds:schemaRef ds:uri="53c77d62-da88-4c6b-97fa-5903992446b9"/>
    <ds:schemaRef ds:uri="f41c6eee-0f22-4855-8202-a55fae571176"/>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4343</TotalTime>
  <Words>1775</Words>
  <Application>Microsoft Office PowerPoint</Application>
  <PresentationFormat>On-screen Show (16:9)</PresentationFormat>
  <Paragraphs>149</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Black</vt:lpstr>
      <vt:lpstr>Calibri</vt:lpstr>
      <vt:lpstr>Courier New</vt:lpstr>
      <vt:lpstr>Source Sans Pro</vt:lpstr>
      <vt:lpstr>DD_master_page</vt:lpstr>
      <vt:lpstr>NTT_master_page</vt:lpstr>
      <vt:lpstr>Department of Health </vt:lpstr>
      <vt:lpstr>Summary of Performance Support Program</vt:lpstr>
      <vt:lpstr>1. Risk Management</vt:lpstr>
      <vt:lpstr>2. Financial strategy and budget</vt:lpstr>
      <vt:lpstr>3. Record of Cemetery Trust Assets</vt:lpstr>
      <vt:lpstr>4. Contract Management</vt:lpstr>
      <vt:lpstr>5. Instrument of Delegation</vt:lpstr>
      <vt:lpstr>6. Customer Management</vt:lpstr>
      <vt:lpstr>7. Document Management</vt:lpstr>
      <vt:lpstr>Appendix A: Summary of findings per scope area from 2016 to 2021</vt:lpstr>
      <vt:lpstr>Appendix B. Finalising the Performance Support Program Review report</vt:lpstr>
      <vt:lpstr>C. Useful References and Templates available to Trusts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AND HUMAN SERVICES Performance Support Program 2019-20 Annual Report</dc:title>
  <dc:creator>Arkhe Joseph Marcaida (AU)</dc:creator>
  <cp:lastModifiedBy>Tyler McPherson (Health)</cp:lastModifiedBy>
  <cp:revision>85</cp:revision>
  <dcterms:created xsi:type="dcterms:W3CDTF">2020-07-29T07:55:36Z</dcterms:created>
  <dcterms:modified xsi:type="dcterms:W3CDTF">2021-10-11T00:04:15Z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0x010100518CFBBA9800D248A7B668174A6C09BD</vt:lpwstr>
  </property>
  <property fmtid="{D5CDD505-2E9C-101B-9397-08002B2CF9AE}" pid="3" name="MSIP_Label_43e64453-338c-4f93-8a4d-0039a0a41f2a_Enabled">
    <vt:lpwstr>true</vt:lpwstr>
  </property>
  <property fmtid="{D5CDD505-2E9C-101B-9397-08002B2CF9AE}" pid="4" name="MSIP_Label_43e64453-338c-4f93-8a4d-0039a0a41f2a_SetDate">
    <vt:lpwstr>2021-10-11T00:04:12Z</vt:lpwstr>
  </property>
  <property fmtid="{D5CDD505-2E9C-101B-9397-08002B2CF9AE}" pid="5" name="MSIP_Label_43e64453-338c-4f93-8a4d-0039a0a41f2a_Method">
    <vt:lpwstr>Privileged</vt:lpwstr>
  </property>
  <property fmtid="{D5CDD505-2E9C-101B-9397-08002B2CF9AE}" pid="6" name="MSIP_Label_43e64453-338c-4f93-8a4d-0039a0a41f2a_Name">
    <vt:lpwstr>43e64453-338c-4f93-8a4d-0039a0a41f2a</vt:lpwstr>
  </property>
  <property fmtid="{D5CDD505-2E9C-101B-9397-08002B2CF9AE}" pid="7" name="MSIP_Label_43e64453-338c-4f93-8a4d-0039a0a41f2a_SiteId">
    <vt:lpwstr>c0e0601f-0fac-449c-9c88-a104c4eb9f28</vt:lpwstr>
  </property>
  <property fmtid="{D5CDD505-2E9C-101B-9397-08002B2CF9AE}" pid="8" name="MSIP_Label_43e64453-338c-4f93-8a4d-0039a0a41f2a_ActionId">
    <vt:lpwstr>0192df6a-3aaa-48df-88b5-358696c301b7</vt:lpwstr>
  </property>
  <property fmtid="{D5CDD505-2E9C-101B-9397-08002B2CF9AE}" pid="9" name="MSIP_Label_43e64453-338c-4f93-8a4d-0039a0a41f2a_ContentBits">
    <vt:lpwstr>2</vt:lpwstr>
  </property>
</Properties>
</file>